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7199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6E7"/>
    <a:srgbClr val="CDD7E8"/>
    <a:srgbClr val="8FAADC"/>
    <a:srgbClr val="EEF2F7"/>
    <a:srgbClr val="CCCCCC"/>
    <a:srgbClr val="666666"/>
    <a:srgbClr val="ECECEC"/>
    <a:srgbClr val="D8D7D7"/>
    <a:srgbClr val="FAF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39DF8-3F3A-4ECB-9030-D35D329F9A66}" v="650" dt="2023-02-14T15:36:52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/>
  </p:normalViewPr>
  <p:slideViewPr>
    <p:cSldViewPr snapToGrid="0">
      <p:cViewPr varScale="1">
        <p:scale>
          <a:sx n="204" d="100"/>
          <a:sy n="204" d="100"/>
        </p:scale>
        <p:origin x="5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Avila" userId="c5a46f31-b86e-48bc-a08c-7103989c39fb" providerId="ADAL" clId="{80639DF8-3F3A-4ECB-9030-D35D329F9A66}"/>
    <pc:docChg chg="undo redo custSel addSld delSld modSld sldOrd">
      <pc:chgData name="Abraham Avila" userId="c5a46f31-b86e-48bc-a08c-7103989c39fb" providerId="ADAL" clId="{80639DF8-3F3A-4ECB-9030-D35D329F9A66}" dt="2023-02-14T15:40:15.410" v="1526" actId="14100"/>
      <pc:docMkLst>
        <pc:docMk/>
      </pc:docMkLst>
      <pc:sldChg chg="addSp delSp modSp mod">
        <pc:chgData name="Abraham Avila" userId="c5a46f31-b86e-48bc-a08c-7103989c39fb" providerId="ADAL" clId="{80639DF8-3F3A-4ECB-9030-D35D329F9A66}" dt="2023-02-13T17:23:19.711" v="1096" actId="29295"/>
        <pc:sldMkLst>
          <pc:docMk/>
          <pc:sldMk cId="679238415" sldId="256"/>
        </pc:sldMkLst>
        <pc:spChg chg="add del mod">
          <ac:chgData name="Abraham Avila" userId="c5a46f31-b86e-48bc-a08c-7103989c39fb" providerId="ADAL" clId="{80639DF8-3F3A-4ECB-9030-D35D329F9A66}" dt="2023-01-26T22:58:44.910" v="148" actId="478"/>
          <ac:spMkLst>
            <pc:docMk/>
            <pc:sldMk cId="679238415" sldId="256"/>
            <ac:spMk id="8" creationId="{1286C361-E6C8-FE90-51F8-23CC06C19016}"/>
          </ac:spMkLst>
        </pc:spChg>
        <pc:picChg chg="mod">
          <ac:chgData name="Abraham Avila" userId="c5a46f31-b86e-48bc-a08c-7103989c39fb" providerId="ADAL" clId="{80639DF8-3F3A-4ECB-9030-D35D329F9A66}" dt="2023-02-13T17:23:19.711" v="1096" actId="29295"/>
          <ac:picMkLst>
            <pc:docMk/>
            <pc:sldMk cId="679238415" sldId="256"/>
            <ac:picMk id="5" creationId="{7AA8A881-4F54-1BE2-6A6B-A095EF3BB479}"/>
          </ac:picMkLst>
        </pc:picChg>
        <pc:picChg chg="add mod ord">
          <ac:chgData name="Abraham Avila" userId="c5a46f31-b86e-48bc-a08c-7103989c39fb" providerId="ADAL" clId="{80639DF8-3F3A-4ECB-9030-D35D329F9A66}" dt="2023-02-07T16:52:19.732" v="159" actId="29295"/>
          <ac:picMkLst>
            <pc:docMk/>
            <pc:sldMk cId="679238415" sldId="256"/>
            <ac:picMk id="13" creationId="{288AD81C-0FC0-C129-EFCB-739C1C145A57}"/>
          </ac:picMkLst>
        </pc:picChg>
      </pc:sldChg>
      <pc:sldChg chg="addSp delSp modSp mod setBg">
        <pc:chgData name="Abraham Avila" userId="c5a46f31-b86e-48bc-a08c-7103989c39fb" providerId="ADAL" clId="{80639DF8-3F3A-4ECB-9030-D35D329F9A66}" dt="2023-02-07T16:58:07.752" v="162" actId="1076"/>
        <pc:sldMkLst>
          <pc:docMk/>
          <pc:sldMk cId="147999782" sldId="257"/>
        </pc:sldMkLst>
        <pc:picChg chg="mod">
          <ac:chgData name="Abraham Avila" userId="c5a46f31-b86e-48bc-a08c-7103989c39fb" providerId="ADAL" clId="{80639DF8-3F3A-4ECB-9030-D35D329F9A66}" dt="2023-02-07T16:58:07.752" v="162" actId="1076"/>
          <ac:picMkLst>
            <pc:docMk/>
            <pc:sldMk cId="147999782" sldId="257"/>
            <ac:picMk id="7" creationId="{5A2F0A86-00DF-F90D-368E-CBD750A60BC6}"/>
          </ac:picMkLst>
        </pc:picChg>
        <pc:picChg chg="add del mod ord modCrop">
          <ac:chgData name="Abraham Avila" userId="c5a46f31-b86e-48bc-a08c-7103989c39fb" providerId="ADAL" clId="{80639DF8-3F3A-4ECB-9030-D35D329F9A66}" dt="2023-01-26T22:23:17.643" v="42" actId="478"/>
          <ac:picMkLst>
            <pc:docMk/>
            <pc:sldMk cId="147999782" sldId="257"/>
            <ac:picMk id="9" creationId="{551841D3-ED58-8BFE-C78B-4D600EDB7A0A}"/>
          </ac:picMkLst>
        </pc:picChg>
        <pc:picChg chg="add del mod">
          <ac:chgData name="Abraham Avila" userId="c5a46f31-b86e-48bc-a08c-7103989c39fb" providerId="ADAL" clId="{80639DF8-3F3A-4ECB-9030-D35D329F9A66}" dt="2023-01-26T22:24:09.958" v="57" actId="478"/>
          <ac:picMkLst>
            <pc:docMk/>
            <pc:sldMk cId="147999782" sldId="257"/>
            <ac:picMk id="11" creationId="{F089CE33-662F-263F-F903-921815930C83}"/>
          </ac:picMkLst>
        </pc:picChg>
        <pc:picChg chg="add mod ord modCrop">
          <ac:chgData name="Abraham Avila" userId="c5a46f31-b86e-48bc-a08c-7103989c39fb" providerId="ADAL" clId="{80639DF8-3F3A-4ECB-9030-D35D329F9A66}" dt="2023-02-07T16:50:27.468" v="155"/>
          <ac:picMkLst>
            <pc:docMk/>
            <pc:sldMk cId="147999782" sldId="257"/>
            <ac:picMk id="13" creationId="{8F0114C3-A6DE-A0AD-78AF-9447CA6A7D33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07T18:23:43.039" v="244" actId="478"/>
        <pc:sldMkLst>
          <pc:docMk/>
          <pc:sldMk cId="3948046418" sldId="258"/>
        </pc:sldMkLst>
        <pc:picChg chg="add del mod">
          <ac:chgData name="Abraham Avila" userId="c5a46f31-b86e-48bc-a08c-7103989c39fb" providerId="ADAL" clId="{80639DF8-3F3A-4ECB-9030-D35D329F9A66}" dt="2023-02-07T18:12:10.374" v="169" actId="478"/>
          <ac:picMkLst>
            <pc:docMk/>
            <pc:sldMk cId="3948046418" sldId="258"/>
            <ac:picMk id="3" creationId="{76038D4C-3CE7-ED68-4C66-18A3A852B8AF}"/>
          </ac:picMkLst>
        </pc:picChg>
        <pc:picChg chg="add mod modCrop">
          <ac:chgData name="Abraham Avila" userId="c5a46f31-b86e-48bc-a08c-7103989c39fb" providerId="ADAL" clId="{80639DF8-3F3A-4ECB-9030-D35D329F9A66}" dt="2023-02-07T18:21:28.794" v="193" actId="196"/>
          <ac:picMkLst>
            <pc:docMk/>
            <pc:sldMk cId="3948046418" sldId="258"/>
            <ac:picMk id="5" creationId="{2E9D6D26-20E2-AABD-EDC3-CB1A2F09FD83}"/>
          </ac:picMkLst>
        </pc:picChg>
        <pc:picChg chg="del">
          <ac:chgData name="Abraham Avila" userId="c5a46f31-b86e-48bc-a08c-7103989c39fb" providerId="ADAL" clId="{80639DF8-3F3A-4ECB-9030-D35D329F9A66}" dt="2023-02-07T18:11:56.155" v="164" actId="478"/>
          <ac:picMkLst>
            <pc:docMk/>
            <pc:sldMk cId="3948046418" sldId="258"/>
            <ac:picMk id="7" creationId="{5A2F0A86-00DF-F90D-368E-CBD750A60BC6}"/>
          </ac:picMkLst>
        </pc:picChg>
        <pc:picChg chg="add mod modCrop">
          <ac:chgData name="Abraham Avila" userId="c5a46f31-b86e-48bc-a08c-7103989c39fb" providerId="ADAL" clId="{80639DF8-3F3A-4ECB-9030-D35D329F9A66}" dt="2023-02-07T18:23:11.904" v="240" actId="732"/>
          <ac:picMkLst>
            <pc:docMk/>
            <pc:sldMk cId="3948046418" sldId="258"/>
            <ac:picMk id="8" creationId="{8C08956B-8B21-10C4-1089-F61232873351}"/>
          </ac:picMkLst>
        </pc:picChg>
        <pc:picChg chg="add del mod">
          <ac:chgData name="Abraham Avila" userId="c5a46f31-b86e-48bc-a08c-7103989c39fb" providerId="ADAL" clId="{80639DF8-3F3A-4ECB-9030-D35D329F9A66}" dt="2023-02-07T18:23:43.039" v="244" actId="478"/>
          <ac:picMkLst>
            <pc:docMk/>
            <pc:sldMk cId="3948046418" sldId="258"/>
            <ac:picMk id="9" creationId="{939901A2-A0B7-4548-CF98-214302832C36}"/>
          </ac:picMkLst>
        </pc:picChg>
        <pc:picChg chg="del">
          <ac:chgData name="Abraham Avila" userId="c5a46f31-b86e-48bc-a08c-7103989c39fb" providerId="ADAL" clId="{80639DF8-3F3A-4ECB-9030-D35D329F9A66}" dt="2023-02-07T18:11:57.094" v="165" actId="478"/>
          <ac:picMkLst>
            <pc:docMk/>
            <pc:sldMk cId="3948046418" sldId="258"/>
            <ac:picMk id="13" creationId="{8F0114C3-A6DE-A0AD-78AF-9447CA6A7D33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07T18:33:45.249" v="383" actId="1038"/>
        <pc:sldMkLst>
          <pc:docMk/>
          <pc:sldMk cId="3481244480" sldId="259"/>
        </pc:sldMkLst>
        <pc:spChg chg="add del">
          <ac:chgData name="Abraham Avila" userId="c5a46f31-b86e-48bc-a08c-7103989c39fb" providerId="ADAL" clId="{80639DF8-3F3A-4ECB-9030-D35D329F9A66}" dt="2023-02-07T18:29:42.506" v="276"/>
          <ac:spMkLst>
            <pc:docMk/>
            <pc:sldMk cId="3481244480" sldId="259"/>
            <ac:spMk id="7" creationId="{FD82A895-E7F0-FD56-B48F-007441C18158}"/>
          </ac:spMkLst>
        </pc:spChg>
        <pc:spChg chg="add mod">
          <ac:chgData name="Abraham Avila" userId="c5a46f31-b86e-48bc-a08c-7103989c39fb" providerId="ADAL" clId="{80639DF8-3F3A-4ECB-9030-D35D329F9A66}" dt="2023-02-07T18:33:45.249" v="383" actId="1038"/>
          <ac:spMkLst>
            <pc:docMk/>
            <pc:sldMk cId="3481244480" sldId="259"/>
            <ac:spMk id="10" creationId="{5A89B2FC-A0C5-65FE-8B59-F0C1E214F0BF}"/>
          </ac:spMkLst>
        </pc:spChg>
        <pc:spChg chg="add del mod">
          <ac:chgData name="Abraham Avila" userId="c5a46f31-b86e-48bc-a08c-7103989c39fb" providerId="ADAL" clId="{80639DF8-3F3A-4ECB-9030-D35D329F9A66}" dt="2023-02-07T18:33:05.052" v="334" actId="478"/>
          <ac:spMkLst>
            <pc:docMk/>
            <pc:sldMk cId="3481244480" sldId="259"/>
            <ac:spMk id="11" creationId="{7D03A937-E545-4DAD-93D9-72AD8C62873D}"/>
          </ac:spMkLst>
        </pc:spChg>
        <pc:picChg chg="add mod modCrop">
          <ac:chgData name="Abraham Avila" userId="c5a46f31-b86e-48bc-a08c-7103989c39fb" providerId="ADAL" clId="{80639DF8-3F3A-4ECB-9030-D35D329F9A66}" dt="2023-02-07T18:27:27.307" v="262"/>
          <ac:picMkLst>
            <pc:docMk/>
            <pc:sldMk cId="3481244480" sldId="259"/>
            <ac:picMk id="3" creationId="{EB77DFC1-D710-7666-9A73-B60BB3DDAA51}"/>
          </ac:picMkLst>
        </pc:picChg>
        <pc:picChg chg="del">
          <ac:chgData name="Abraham Avila" userId="c5a46f31-b86e-48bc-a08c-7103989c39fb" providerId="ADAL" clId="{80639DF8-3F3A-4ECB-9030-D35D329F9A66}" dt="2023-02-07T18:26:24.267" v="247" actId="478"/>
          <ac:picMkLst>
            <pc:docMk/>
            <pc:sldMk cId="3481244480" sldId="259"/>
            <ac:picMk id="5" creationId="{2E9D6D26-20E2-AABD-EDC3-CB1A2F09FD83}"/>
          </ac:picMkLst>
        </pc:picChg>
        <pc:picChg chg="add mod">
          <ac:chgData name="Abraham Avila" userId="c5a46f31-b86e-48bc-a08c-7103989c39fb" providerId="ADAL" clId="{80639DF8-3F3A-4ECB-9030-D35D329F9A66}" dt="2023-02-07T18:31:03.593" v="291" actId="1076"/>
          <ac:picMkLst>
            <pc:docMk/>
            <pc:sldMk cId="3481244480" sldId="259"/>
            <ac:picMk id="6" creationId="{6921F7C6-A543-1CF7-0C93-D337588D5AA0}"/>
          </ac:picMkLst>
        </pc:picChg>
        <pc:picChg chg="del">
          <ac:chgData name="Abraham Avila" userId="c5a46f31-b86e-48bc-a08c-7103989c39fb" providerId="ADAL" clId="{80639DF8-3F3A-4ECB-9030-D35D329F9A66}" dt="2023-02-07T18:26:23.106" v="246" actId="478"/>
          <ac:picMkLst>
            <pc:docMk/>
            <pc:sldMk cId="3481244480" sldId="259"/>
            <ac:picMk id="8" creationId="{8C08956B-8B21-10C4-1089-F61232873351}"/>
          </ac:picMkLst>
        </pc:picChg>
        <pc:picChg chg="add del mod">
          <ac:chgData name="Abraham Avila" userId="c5a46f31-b86e-48bc-a08c-7103989c39fb" providerId="ADAL" clId="{80639DF8-3F3A-4ECB-9030-D35D329F9A66}" dt="2023-02-07T18:29:54.875" v="279" actId="478"/>
          <ac:picMkLst>
            <pc:docMk/>
            <pc:sldMk cId="3481244480" sldId="259"/>
            <ac:picMk id="9" creationId="{26779C22-2289-09F2-6800-73190D043102}"/>
          </ac:picMkLst>
        </pc:picChg>
        <pc:picChg chg="add mod">
          <ac:chgData name="Abraham Avila" userId="c5a46f31-b86e-48bc-a08c-7103989c39fb" providerId="ADAL" clId="{80639DF8-3F3A-4ECB-9030-D35D329F9A66}" dt="2023-02-07T18:33:38.595" v="376" actId="14100"/>
          <ac:picMkLst>
            <pc:docMk/>
            <pc:sldMk cId="3481244480" sldId="259"/>
            <ac:picMk id="1028" creationId="{36D9C291-978D-0988-C713-5DEB166EB9FC}"/>
          </ac:picMkLst>
        </pc:picChg>
      </pc:sldChg>
      <pc:sldChg chg="addSp delSp modSp add mod setBg setClrOvrMap">
        <pc:chgData name="Abraham Avila" userId="c5a46f31-b86e-48bc-a08c-7103989c39fb" providerId="ADAL" clId="{80639DF8-3F3A-4ECB-9030-D35D329F9A66}" dt="2023-02-08T18:50:29.510" v="487" actId="14100"/>
        <pc:sldMkLst>
          <pc:docMk/>
          <pc:sldMk cId="1873425277" sldId="260"/>
        </pc:sldMkLst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7" creationId="{F3060C83-F051-4F0E-ABAD-AA0DFC48B218}"/>
          </ac:spMkLst>
        </pc:spChg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8" creationId="{83C98ABE-055B-441F-B07E-44F97F083C39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9" creationId="{F3060C83-F051-4F0E-ABAD-AA0DFC48B218}"/>
          </ac:spMkLst>
        </pc:spChg>
        <pc:spChg chg="del">
          <ac:chgData name="Abraham Avila" userId="c5a46f31-b86e-48bc-a08c-7103989c39fb" providerId="ADAL" clId="{80639DF8-3F3A-4ECB-9030-D35D329F9A66}" dt="2023-02-08T18:39:03.160" v="388" actId="478"/>
          <ac:spMkLst>
            <pc:docMk/>
            <pc:sldMk cId="1873425277" sldId="260"/>
            <ac:spMk id="10" creationId="{5A89B2FC-A0C5-65FE-8B59-F0C1E214F0BF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11" creationId="{83C98ABE-055B-441F-B07E-44F97F083C39}"/>
          </ac:spMkLst>
        </pc:spChg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12" creationId="{29FDB030-9B49-4CED-8CCD-4D99382388AC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13" creationId="{29FDB030-9B49-4CED-8CCD-4D99382388AC}"/>
          </ac:spMkLst>
        </pc:spChg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14" creationId="{3783CA14-24A1-485C-8B30-D6A5D87987AD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15" creationId="{3783CA14-24A1-485C-8B30-D6A5D87987AD}"/>
          </ac:spMkLst>
        </pc:spChg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16" creationId="{9A97C86A-04D6-40F7-AE84-31AB43E6A846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17" creationId="{9A97C86A-04D6-40F7-AE84-31AB43E6A846}"/>
          </ac:spMkLst>
        </pc:spChg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18" creationId="{FF9F2414-84E8-453E-B1F3-389FDE8192D9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19" creationId="{FF9F2414-84E8-453E-B1F3-389FDE8192D9}"/>
          </ac:spMkLst>
        </pc:spChg>
        <pc:spChg chg="add del">
          <ac:chgData name="Abraham Avila" userId="c5a46f31-b86e-48bc-a08c-7103989c39fb" providerId="ADAL" clId="{80639DF8-3F3A-4ECB-9030-D35D329F9A66}" dt="2023-02-08T18:39:52.906" v="395" actId="26606"/>
          <ac:spMkLst>
            <pc:docMk/>
            <pc:sldMk cId="1873425277" sldId="260"/>
            <ac:spMk id="20" creationId="{3ECA69A1-7536-43AC-85EF-C7106179F5ED}"/>
          </ac:spMkLst>
        </pc:spChg>
        <pc:spChg chg="add del">
          <ac:chgData name="Abraham Avila" userId="c5a46f31-b86e-48bc-a08c-7103989c39fb" providerId="ADAL" clId="{80639DF8-3F3A-4ECB-9030-D35D329F9A66}" dt="2023-02-08T18:39:35.832" v="393" actId="26606"/>
          <ac:spMkLst>
            <pc:docMk/>
            <pc:sldMk cId="1873425277" sldId="260"/>
            <ac:spMk id="21" creationId="{3ECA69A1-7536-43AC-85EF-C7106179F5ED}"/>
          </ac:spMkLst>
        </pc:spChg>
        <pc:spChg chg="add del">
          <ac:chgData name="Abraham Avila" userId="c5a46f31-b86e-48bc-a08c-7103989c39fb" providerId="ADAL" clId="{80639DF8-3F3A-4ECB-9030-D35D329F9A66}" dt="2023-02-08T18:39:57.768" v="401" actId="26606"/>
          <ac:spMkLst>
            <pc:docMk/>
            <pc:sldMk cId="1873425277" sldId="260"/>
            <ac:spMk id="22" creationId="{AB8C311F-7253-4AED-9701-7FC0708C41C7}"/>
          </ac:spMkLst>
        </pc:spChg>
        <pc:spChg chg="add del">
          <ac:chgData name="Abraham Avila" userId="c5a46f31-b86e-48bc-a08c-7103989c39fb" providerId="ADAL" clId="{80639DF8-3F3A-4ECB-9030-D35D329F9A66}" dt="2023-02-08T18:39:57.768" v="401" actId="26606"/>
          <ac:spMkLst>
            <pc:docMk/>
            <pc:sldMk cId="1873425277" sldId="260"/>
            <ac:spMk id="23" creationId="{E2384209-CB15-4CDF-9D31-C44FD9A3F20D}"/>
          </ac:spMkLst>
        </pc:spChg>
        <pc:spChg chg="add del">
          <ac:chgData name="Abraham Avila" userId="c5a46f31-b86e-48bc-a08c-7103989c39fb" providerId="ADAL" clId="{80639DF8-3F3A-4ECB-9030-D35D329F9A66}" dt="2023-02-08T18:39:57.768" v="401" actId="26606"/>
          <ac:spMkLst>
            <pc:docMk/>
            <pc:sldMk cId="1873425277" sldId="260"/>
            <ac:spMk id="24" creationId="{2633B3B5-CC90-43F0-8714-D31D1F3F0209}"/>
          </ac:spMkLst>
        </pc:spChg>
        <pc:spChg chg="add del">
          <ac:chgData name="Abraham Avila" userId="c5a46f31-b86e-48bc-a08c-7103989c39fb" providerId="ADAL" clId="{80639DF8-3F3A-4ECB-9030-D35D329F9A66}" dt="2023-02-08T18:39:57.768" v="401" actId="26606"/>
          <ac:spMkLst>
            <pc:docMk/>
            <pc:sldMk cId="1873425277" sldId="260"/>
            <ac:spMk id="25" creationId="{A8D57A06-A426-446D-B02C-A2DC6B62E45E}"/>
          </ac:spMkLst>
        </pc:spChg>
        <pc:spChg chg="add del">
          <ac:chgData name="Abraham Avila" userId="c5a46f31-b86e-48bc-a08c-7103989c39fb" providerId="ADAL" clId="{80639DF8-3F3A-4ECB-9030-D35D329F9A66}" dt="2023-02-08T18:39:58.688" v="403" actId="26606"/>
          <ac:spMkLst>
            <pc:docMk/>
            <pc:sldMk cId="1873425277" sldId="260"/>
            <ac:spMk id="27" creationId="{32BC26D8-82FB-445E-AA49-62A77D7C1EE0}"/>
          </ac:spMkLst>
        </pc:spChg>
        <pc:spChg chg="add del">
          <ac:chgData name="Abraham Avila" userId="c5a46f31-b86e-48bc-a08c-7103989c39fb" providerId="ADAL" clId="{80639DF8-3F3A-4ECB-9030-D35D329F9A66}" dt="2023-02-08T18:39:58.688" v="403" actId="26606"/>
          <ac:spMkLst>
            <pc:docMk/>
            <pc:sldMk cId="1873425277" sldId="260"/>
            <ac:spMk id="28" creationId="{CB44330D-EA18-4254-AA95-EB49948539B8}"/>
          </ac:spMkLst>
        </pc:spChg>
        <pc:spChg chg="add del">
          <ac:chgData name="Abraham Avila" userId="c5a46f31-b86e-48bc-a08c-7103989c39fb" providerId="ADAL" clId="{80639DF8-3F3A-4ECB-9030-D35D329F9A66}" dt="2023-02-08T18:39:55.562" v="397" actId="26606"/>
          <ac:spMkLst>
            <pc:docMk/>
            <pc:sldMk cId="1873425277" sldId="260"/>
            <ac:spMk id="34" creationId="{96CCB34B-F23E-409E-BCF2-F7597AFEC7A8}"/>
          </ac:spMkLst>
        </pc:spChg>
        <pc:spChg chg="add del">
          <ac:chgData name="Abraham Avila" userId="c5a46f31-b86e-48bc-a08c-7103989c39fb" providerId="ADAL" clId="{80639DF8-3F3A-4ECB-9030-D35D329F9A66}" dt="2023-02-08T18:39:55.562" v="397" actId="26606"/>
          <ac:spMkLst>
            <pc:docMk/>
            <pc:sldMk cId="1873425277" sldId="260"/>
            <ac:spMk id="35" creationId="{978D011F-6E1D-4D08-9C1C-FCA4F90219DC}"/>
          </ac:spMkLst>
        </pc:spChg>
        <pc:spChg chg="add del">
          <ac:chgData name="Abraham Avila" userId="c5a46f31-b86e-48bc-a08c-7103989c39fb" providerId="ADAL" clId="{80639DF8-3F3A-4ECB-9030-D35D329F9A66}" dt="2023-02-08T18:39:55.562" v="397" actId="26606"/>
          <ac:spMkLst>
            <pc:docMk/>
            <pc:sldMk cId="1873425277" sldId="260"/>
            <ac:spMk id="36" creationId="{2B09CB55-601F-455B-92EA-46DED0B42D0E}"/>
          </ac:spMkLst>
        </pc:spChg>
        <pc:grpChg chg="add del">
          <ac:chgData name="Abraham Avila" userId="c5a46f31-b86e-48bc-a08c-7103989c39fb" providerId="ADAL" clId="{80639DF8-3F3A-4ECB-9030-D35D329F9A66}" dt="2023-02-08T18:39:55.562" v="397" actId="26606"/>
          <ac:grpSpMkLst>
            <pc:docMk/>
            <pc:sldMk cId="1873425277" sldId="260"/>
            <ac:grpSpMk id="37" creationId="{CC5BA15F-EF2E-4737-B739-20BF809C2D90}"/>
          </ac:grpSpMkLst>
        </pc:grpChg>
        <pc:picChg chg="del">
          <ac:chgData name="Abraham Avila" userId="c5a46f31-b86e-48bc-a08c-7103989c39fb" providerId="ADAL" clId="{80639DF8-3F3A-4ECB-9030-D35D329F9A66}" dt="2023-02-08T18:38:59.874" v="386" actId="478"/>
          <ac:picMkLst>
            <pc:docMk/>
            <pc:sldMk cId="1873425277" sldId="260"/>
            <ac:picMk id="3" creationId="{EB77DFC1-D710-7666-9A73-B60BB3DDAA51}"/>
          </ac:picMkLst>
        </pc:picChg>
        <pc:picChg chg="add mod modCrop">
          <ac:chgData name="Abraham Avila" userId="c5a46f31-b86e-48bc-a08c-7103989c39fb" providerId="ADAL" clId="{80639DF8-3F3A-4ECB-9030-D35D329F9A66}" dt="2023-02-08T18:50:29.510" v="487" actId="14100"/>
          <ac:picMkLst>
            <pc:docMk/>
            <pc:sldMk cId="1873425277" sldId="260"/>
            <ac:picMk id="4" creationId="{2F8FC737-6071-F363-EBED-8BF5D3235930}"/>
          </ac:picMkLst>
        </pc:picChg>
        <pc:picChg chg="del">
          <ac:chgData name="Abraham Avila" userId="c5a46f31-b86e-48bc-a08c-7103989c39fb" providerId="ADAL" clId="{80639DF8-3F3A-4ECB-9030-D35D329F9A66}" dt="2023-02-08T18:38:58.427" v="385" actId="478"/>
          <ac:picMkLst>
            <pc:docMk/>
            <pc:sldMk cId="1873425277" sldId="260"/>
            <ac:picMk id="6" creationId="{6921F7C6-A543-1CF7-0C93-D337588D5AA0}"/>
          </ac:picMkLst>
        </pc:picChg>
        <pc:picChg chg="add mod modCrop">
          <ac:chgData name="Abraham Avila" userId="c5a46f31-b86e-48bc-a08c-7103989c39fb" providerId="ADAL" clId="{80639DF8-3F3A-4ECB-9030-D35D329F9A66}" dt="2023-02-08T18:49:57.768" v="484" actId="1036"/>
          <ac:picMkLst>
            <pc:docMk/>
            <pc:sldMk cId="1873425277" sldId="260"/>
            <ac:picMk id="46" creationId="{86EA908F-017D-A48A-9FAF-93F333BFFCF1}"/>
          </ac:picMkLst>
        </pc:picChg>
        <pc:picChg chg="del">
          <ac:chgData name="Abraham Avila" userId="c5a46f31-b86e-48bc-a08c-7103989c39fb" providerId="ADAL" clId="{80639DF8-3F3A-4ECB-9030-D35D329F9A66}" dt="2023-02-08T18:39:01.503" v="387" actId="478"/>
          <ac:picMkLst>
            <pc:docMk/>
            <pc:sldMk cId="1873425277" sldId="260"/>
            <ac:picMk id="1028" creationId="{36D9C291-978D-0988-C713-5DEB166EB9FC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0T23:10:18.191" v="1092" actId="14100"/>
        <pc:sldMkLst>
          <pc:docMk/>
          <pc:sldMk cId="2320730513" sldId="261"/>
        </pc:sldMkLst>
        <pc:spChg chg="add del mod ord">
          <ac:chgData name="Abraham Avila" userId="c5a46f31-b86e-48bc-a08c-7103989c39fb" providerId="ADAL" clId="{80639DF8-3F3A-4ECB-9030-D35D329F9A66}" dt="2023-02-09T20:59:16.973" v="529" actId="478"/>
          <ac:spMkLst>
            <pc:docMk/>
            <pc:sldMk cId="2320730513" sldId="261"/>
            <ac:spMk id="2" creationId="{75AD83CC-F24A-6C59-E99F-572D765FAA31}"/>
          </ac:spMkLst>
        </pc:spChg>
        <pc:spChg chg="add mod">
          <ac:chgData name="Abraham Avila" userId="c5a46f31-b86e-48bc-a08c-7103989c39fb" providerId="ADAL" clId="{80639DF8-3F3A-4ECB-9030-D35D329F9A66}" dt="2023-02-09T21:15:39.141" v="964" actId="207"/>
          <ac:spMkLst>
            <pc:docMk/>
            <pc:sldMk cId="2320730513" sldId="261"/>
            <ac:spMk id="7" creationId="{3B782096-A740-2531-C0FD-73211BA74853}"/>
          </ac:spMkLst>
        </pc:spChg>
        <pc:spChg chg="add del mod ord">
          <ac:chgData name="Abraham Avila" userId="c5a46f31-b86e-48bc-a08c-7103989c39fb" providerId="ADAL" clId="{80639DF8-3F3A-4ECB-9030-D35D329F9A66}" dt="2023-02-10T23:03:29.479" v="1036" actId="478"/>
          <ac:spMkLst>
            <pc:docMk/>
            <pc:sldMk cId="2320730513" sldId="261"/>
            <ac:spMk id="9" creationId="{06EB0717-20A1-60E5-0567-B1DFF2DD9094}"/>
          </ac:spMkLst>
        </pc:spChg>
        <pc:spChg chg="add del mod ord">
          <ac:chgData name="Abraham Avila" userId="c5a46f31-b86e-48bc-a08c-7103989c39fb" providerId="ADAL" clId="{80639DF8-3F3A-4ECB-9030-D35D329F9A66}" dt="2023-02-10T23:03:27.751" v="1035" actId="478"/>
          <ac:spMkLst>
            <pc:docMk/>
            <pc:sldMk cId="2320730513" sldId="261"/>
            <ac:spMk id="10" creationId="{E7AC2A4E-757A-9ED6-CD0F-E3B8F37E5101}"/>
          </ac:spMkLst>
        </pc:spChg>
        <pc:spChg chg="add del mod ord">
          <ac:chgData name="Abraham Avila" userId="c5a46f31-b86e-48bc-a08c-7103989c39fb" providerId="ADAL" clId="{80639DF8-3F3A-4ECB-9030-D35D329F9A66}" dt="2023-02-10T23:03:22.343" v="1032" actId="478"/>
          <ac:spMkLst>
            <pc:docMk/>
            <pc:sldMk cId="2320730513" sldId="261"/>
            <ac:spMk id="11" creationId="{A5A90C19-CC24-F730-D60A-80F4AB35AE37}"/>
          </ac:spMkLst>
        </pc:spChg>
        <pc:grpChg chg="add del mod">
          <ac:chgData name="Abraham Avila" userId="c5a46f31-b86e-48bc-a08c-7103989c39fb" providerId="ADAL" clId="{80639DF8-3F3A-4ECB-9030-D35D329F9A66}" dt="2023-02-10T23:03:20.519" v="1031" actId="478"/>
          <ac:grpSpMkLst>
            <pc:docMk/>
            <pc:sldMk cId="2320730513" sldId="261"/>
            <ac:grpSpMk id="8" creationId="{1E1CB0A6-54C2-7E8B-FD68-81DE73804260}"/>
          </ac:grpSpMkLst>
        </pc:grpChg>
        <pc:picChg chg="add del mod">
          <ac:chgData name="Abraham Avila" userId="c5a46f31-b86e-48bc-a08c-7103989c39fb" providerId="ADAL" clId="{80639DF8-3F3A-4ECB-9030-D35D329F9A66}" dt="2023-02-10T23:04:55.142" v="1044" actId="478"/>
          <ac:picMkLst>
            <pc:docMk/>
            <pc:sldMk cId="2320730513" sldId="261"/>
            <ac:picMk id="3" creationId="{9D18D8A7-D041-BA7C-4A6B-44FDE8369E16}"/>
          </ac:picMkLst>
        </pc:picChg>
        <pc:picChg chg="del">
          <ac:chgData name="Abraham Avila" userId="c5a46f31-b86e-48bc-a08c-7103989c39fb" providerId="ADAL" clId="{80639DF8-3F3A-4ECB-9030-D35D329F9A66}" dt="2023-02-09T20:55:25.756" v="493" actId="478"/>
          <ac:picMkLst>
            <pc:docMk/>
            <pc:sldMk cId="2320730513" sldId="261"/>
            <ac:picMk id="4" creationId="{2F8FC737-6071-F363-EBED-8BF5D3235930}"/>
          </ac:picMkLst>
        </pc:picChg>
        <pc:picChg chg="add mod ord">
          <ac:chgData name="Abraham Avila" userId="c5a46f31-b86e-48bc-a08c-7103989c39fb" providerId="ADAL" clId="{80639DF8-3F3A-4ECB-9030-D35D329F9A66}" dt="2023-02-10T23:09:58.328" v="1091" actId="29295"/>
          <ac:picMkLst>
            <pc:docMk/>
            <pc:sldMk cId="2320730513" sldId="261"/>
            <ac:picMk id="5" creationId="{F72581A9-9AAE-A057-F364-6CF4EED7BEF8}"/>
          </ac:picMkLst>
        </pc:picChg>
        <pc:picChg chg="add mod ord">
          <ac:chgData name="Abraham Avila" userId="c5a46f31-b86e-48bc-a08c-7103989c39fb" providerId="ADAL" clId="{80639DF8-3F3A-4ECB-9030-D35D329F9A66}" dt="2023-02-10T23:10:18.191" v="1092" actId="14100"/>
          <ac:picMkLst>
            <pc:docMk/>
            <pc:sldMk cId="2320730513" sldId="261"/>
            <ac:picMk id="6" creationId="{06B01B33-B34C-CFCF-35BB-B69C4F1C023E}"/>
          </ac:picMkLst>
        </pc:picChg>
        <pc:picChg chg="add mod modCrop">
          <ac:chgData name="Abraham Avila" userId="c5a46f31-b86e-48bc-a08c-7103989c39fb" providerId="ADAL" clId="{80639DF8-3F3A-4ECB-9030-D35D329F9A66}" dt="2023-02-10T23:08:43.365" v="1086" actId="29295"/>
          <ac:picMkLst>
            <pc:docMk/>
            <pc:sldMk cId="2320730513" sldId="261"/>
            <ac:picMk id="12" creationId="{03A69155-978B-12E7-6C08-E663DD3BA57D}"/>
          </ac:picMkLst>
        </pc:picChg>
        <pc:picChg chg="add mod modCrop">
          <ac:chgData name="Abraham Avila" userId="c5a46f31-b86e-48bc-a08c-7103989c39fb" providerId="ADAL" clId="{80639DF8-3F3A-4ECB-9030-D35D329F9A66}" dt="2023-02-10T23:08:34.401" v="1085" actId="1076"/>
          <ac:picMkLst>
            <pc:docMk/>
            <pc:sldMk cId="2320730513" sldId="261"/>
            <ac:picMk id="14" creationId="{C991F7B2-5DA5-F71D-B117-CDDEDD1E96FA}"/>
          </ac:picMkLst>
        </pc:picChg>
        <pc:picChg chg="del">
          <ac:chgData name="Abraham Avila" userId="c5a46f31-b86e-48bc-a08c-7103989c39fb" providerId="ADAL" clId="{80639DF8-3F3A-4ECB-9030-D35D329F9A66}" dt="2023-02-09T20:55:17.932" v="489" actId="478"/>
          <ac:picMkLst>
            <pc:docMk/>
            <pc:sldMk cId="2320730513" sldId="261"/>
            <ac:picMk id="46" creationId="{86EA908F-017D-A48A-9FAF-93F333BFFCF1}"/>
          </ac:picMkLst>
        </pc:picChg>
        <pc:picChg chg="add del mod">
          <ac:chgData name="Abraham Avila" userId="c5a46f31-b86e-48bc-a08c-7103989c39fb" providerId="ADAL" clId="{80639DF8-3F3A-4ECB-9030-D35D329F9A66}" dt="2023-02-10T23:03:24.183" v="1033" actId="478"/>
          <ac:picMkLst>
            <pc:docMk/>
            <pc:sldMk cId="2320730513" sldId="261"/>
            <ac:picMk id="1026" creationId="{2B354F4D-505F-C24D-807E-B2220501024B}"/>
          </ac:picMkLst>
        </pc:picChg>
        <pc:picChg chg="add del mod">
          <ac:chgData name="Abraham Avila" userId="c5a46f31-b86e-48bc-a08c-7103989c39fb" providerId="ADAL" clId="{80639DF8-3F3A-4ECB-9030-D35D329F9A66}" dt="2023-02-09T20:56:18.011" v="497" actId="478"/>
          <ac:picMkLst>
            <pc:docMk/>
            <pc:sldMk cId="2320730513" sldId="261"/>
            <ac:picMk id="1028" creationId="{22BD438E-140B-0DF3-1B16-FB12B162BFCA}"/>
          </ac:picMkLst>
        </pc:picChg>
        <pc:picChg chg="add del mod">
          <ac:chgData name="Abraham Avila" userId="c5a46f31-b86e-48bc-a08c-7103989c39fb" providerId="ADAL" clId="{80639DF8-3F3A-4ECB-9030-D35D329F9A66}" dt="2023-02-10T23:03:25.990" v="1034" actId="478"/>
          <ac:picMkLst>
            <pc:docMk/>
            <pc:sldMk cId="2320730513" sldId="261"/>
            <ac:picMk id="1030" creationId="{A6A6ABA7-0BAA-F603-61FD-F1885AD8A6EE}"/>
          </ac:picMkLst>
        </pc:picChg>
        <pc:picChg chg="add del">
          <ac:chgData name="Abraham Avila" userId="c5a46f31-b86e-48bc-a08c-7103989c39fb" providerId="ADAL" clId="{80639DF8-3F3A-4ECB-9030-D35D329F9A66}" dt="2023-02-09T21:05:08.428" v="548" actId="478"/>
          <ac:picMkLst>
            <pc:docMk/>
            <pc:sldMk cId="2320730513" sldId="261"/>
            <ac:picMk id="1032" creationId="{D55459E8-DD87-E777-CAE1-434830E9BD8D}"/>
          </ac:picMkLst>
        </pc:picChg>
        <pc:picChg chg="add mod">
          <ac:chgData name="Abraham Avila" userId="c5a46f31-b86e-48bc-a08c-7103989c39fb" providerId="ADAL" clId="{80639DF8-3F3A-4ECB-9030-D35D329F9A66}" dt="2023-02-09T21:12:27.713" v="897" actId="1076"/>
          <ac:picMkLst>
            <pc:docMk/>
            <pc:sldMk cId="2320730513" sldId="261"/>
            <ac:picMk id="1034" creationId="{10B13019-BF3F-B31F-E00B-0FF7A377A077}"/>
          </ac:picMkLst>
        </pc:picChg>
      </pc:sldChg>
      <pc:sldChg chg="addSp delSp modSp add mod ord">
        <pc:chgData name="Abraham Avila" userId="c5a46f31-b86e-48bc-a08c-7103989c39fb" providerId="ADAL" clId="{80639DF8-3F3A-4ECB-9030-D35D329F9A66}" dt="2023-02-10T23:16:02.478" v="1095" actId="207"/>
        <pc:sldMkLst>
          <pc:docMk/>
          <pc:sldMk cId="2937770861" sldId="262"/>
        </pc:sldMkLst>
        <pc:spChg chg="mod">
          <ac:chgData name="Abraham Avila" userId="c5a46f31-b86e-48bc-a08c-7103989c39fb" providerId="ADAL" clId="{80639DF8-3F3A-4ECB-9030-D35D329F9A66}" dt="2023-02-10T23:16:02.478" v="1095" actId="207"/>
          <ac:spMkLst>
            <pc:docMk/>
            <pc:sldMk cId="2937770861" sldId="262"/>
            <ac:spMk id="9" creationId="{06EB0717-20A1-60E5-0567-B1DFF2DD9094}"/>
          </ac:spMkLst>
        </pc:spChg>
        <pc:spChg chg="mod ord">
          <ac:chgData name="Abraham Avila" userId="c5a46f31-b86e-48bc-a08c-7103989c39fb" providerId="ADAL" clId="{80639DF8-3F3A-4ECB-9030-D35D329F9A66}" dt="2023-02-10T23:15:57.751" v="1094" actId="207"/>
          <ac:spMkLst>
            <pc:docMk/>
            <pc:sldMk cId="2937770861" sldId="262"/>
            <ac:spMk id="10" creationId="{E7AC2A4E-757A-9ED6-CD0F-E3B8F37E5101}"/>
          </ac:spMkLst>
        </pc:spChg>
        <pc:grpChg chg="mod">
          <ac:chgData name="Abraham Avila" userId="c5a46f31-b86e-48bc-a08c-7103989c39fb" providerId="ADAL" clId="{80639DF8-3F3A-4ECB-9030-D35D329F9A66}" dt="2023-02-10T23:02:29.844" v="1024" actId="171"/>
          <ac:grpSpMkLst>
            <pc:docMk/>
            <pc:sldMk cId="2937770861" sldId="262"/>
            <ac:grpSpMk id="8" creationId="{1E1CB0A6-54C2-7E8B-FD68-81DE73804260}"/>
          </ac:grpSpMkLst>
        </pc:grpChg>
        <pc:picChg chg="add mod ord modCrop">
          <ac:chgData name="Abraham Avila" userId="c5a46f31-b86e-48bc-a08c-7103989c39fb" providerId="ADAL" clId="{80639DF8-3F3A-4ECB-9030-D35D329F9A66}" dt="2023-02-10T23:01:25.559" v="1019"/>
          <ac:picMkLst>
            <pc:docMk/>
            <pc:sldMk cId="2937770861" sldId="262"/>
            <ac:picMk id="3" creationId="{0D4408F8-397F-CE33-BA4B-1230C497522C}"/>
          </ac:picMkLst>
        </pc:picChg>
        <pc:picChg chg="del">
          <ac:chgData name="Abraham Avila" userId="c5a46f31-b86e-48bc-a08c-7103989c39fb" providerId="ADAL" clId="{80639DF8-3F3A-4ECB-9030-D35D329F9A66}" dt="2023-02-10T23:00:21.414" v="1006" actId="478"/>
          <ac:picMkLst>
            <pc:docMk/>
            <pc:sldMk cId="2937770861" sldId="262"/>
            <ac:picMk id="5" creationId="{F72581A9-9AAE-A057-F364-6CF4EED7BEF8}"/>
          </ac:picMkLst>
        </pc:picChg>
        <pc:picChg chg="del">
          <ac:chgData name="Abraham Avila" userId="c5a46f31-b86e-48bc-a08c-7103989c39fb" providerId="ADAL" clId="{80639DF8-3F3A-4ECB-9030-D35D329F9A66}" dt="2023-02-10T23:00:19.674" v="1005" actId="478"/>
          <ac:picMkLst>
            <pc:docMk/>
            <pc:sldMk cId="2937770861" sldId="262"/>
            <ac:picMk id="6" creationId="{06B01B33-B34C-CFCF-35BB-B69C4F1C023E}"/>
          </ac:picMkLst>
        </pc:picChg>
      </pc:sldChg>
      <pc:sldChg chg="addSp delSp modSp add del mod">
        <pc:chgData name="Abraham Avila" userId="c5a46f31-b86e-48bc-a08c-7103989c39fb" providerId="ADAL" clId="{80639DF8-3F3A-4ECB-9030-D35D329F9A66}" dt="2023-02-13T18:21:40.502" v="1109" actId="47"/>
        <pc:sldMkLst>
          <pc:docMk/>
          <pc:sldMk cId="1161070864" sldId="263"/>
        </pc:sldMkLst>
        <pc:spChg chg="add del">
          <ac:chgData name="Abraham Avila" userId="c5a46f31-b86e-48bc-a08c-7103989c39fb" providerId="ADAL" clId="{80639DF8-3F3A-4ECB-9030-D35D329F9A66}" dt="2023-02-13T18:21:17.401" v="1099"/>
          <ac:spMkLst>
            <pc:docMk/>
            <pc:sldMk cId="1161070864" sldId="263"/>
            <ac:spMk id="2" creationId="{686EA8E7-B816-390C-3926-6729684E2127}"/>
          </ac:spMkLst>
        </pc:spChg>
        <pc:picChg chg="add del mod">
          <ac:chgData name="Abraham Avila" userId="c5a46f31-b86e-48bc-a08c-7103989c39fb" providerId="ADAL" clId="{80639DF8-3F3A-4ECB-9030-D35D329F9A66}" dt="2023-02-13T18:21:37.562" v="1107" actId="21"/>
          <ac:picMkLst>
            <pc:docMk/>
            <pc:sldMk cId="1161070864" sldId="263"/>
            <ac:picMk id="3" creationId="{6B7F43EF-61E2-7349-2F39-818C67C3F2EB}"/>
          </ac:picMkLst>
        </pc:picChg>
        <pc:picChg chg="del">
          <ac:chgData name="Abraham Avila" userId="c5a46f31-b86e-48bc-a08c-7103989c39fb" providerId="ADAL" clId="{80639DF8-3F3A-4ECB-9030-D35D329F9A66}" dt="2023-02-13T18:21:23.733" v="1104" actId="478"/>
          <ac:picMkLst>
            <pc:docMk/>
            <pc:sldMk cId="1161070864" sldId="263"/>
            <ac:picMk id="12" creationId="{03A69155-978B-12E7-6C08-E663DD3BA57D}"/>
          </ac:picMkLst>
        </pc:picChg>
        <pc:picChg chg="del">
          <ac:chgData name="Abraham Avila" userId="c5a46f31-b86e-48bc-a08c-7103989c39fb" providerId="ADAL" clId="{80639DF8-3F3A-4ECB-9030-D35D329F9A66}" dt="2023-02-13T18:21:22.762" v="1103" actId="478"/>
          <ac:picMkLst>
            <pc:docMk/>
            <pc:sldMk cId="1161070864" sldId="263"/>
            <ac:picMk id="14" creationId="{C991F7B2-5DA5-F71D-B117-CDDEDD1E96FA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3T18:23:16.156" v="1137" actId="1582"/>
        <pc:sldMkLst>
          <pc:docMk/>
          <pc:sldMk cId="2610261868" sldId="264"/>
        </pc:sldMkLst>
        <pc:spChg chg="add mod">
          <ac:chgData name="Abraham Avila" userId="c5a46f31-b86e-48bc-a08c-7103989c39fb" providerId="ADAL" clId="{80639DF8-3F3A-4ECB-9030-D35D329F9A66}" dt="2023-02-13T18:23:16.156" v="1137" actId="1582"/>
          <ac:spMkLst>
            <pc:docMk/>
            <pc:sldMk cId="2610261868" sldId="264"/>
            <ac:spMk id="3" creationId="{694C57A0-866D-85D4-43D6-4862A52EAB58}"/>
          </ac:spMkLst>
        </pc:spChg>
        <pc:picChg chg="add mod">
          <ac:chgData name="Abraham Avila" userId="c5a46f31-b86e-48bc-a08c-7103989c39fb" providerId="ADAL" clId="{80639DF8-3F3A-4ECB-9030-D35D329F9A66}" dt="2023-02-13T18:22:35.686" v="1131"/>
          <ac:picMkLst>
            <pc:docMk/>
            <pc:sldMk cId="2610261868" sldId="264"/>
            <ac:picMk id="2" creationId="{EBEA31F8-6944-1BEA-E788-A3C085413555}"/>
          </ac:picMkLst>
        </pc:picChg>
        <pc:picChg chg="del">
          <ac:chgData name="Abraham Avila" userId="c5a46f31-b86e-48bc-a08c-7103989c39fb" providerId="ADAL" clId="{80639DF8-3F3A-4ECB-9030-D35D329F9A66}" dt="2023-02-13T18:21:35.081" v="1106" actId="478"/>
          <ac:picMkLst>
            <pc:docMk/>
            <pc:sldMk cId="2610261868" sldId="264"/>
            <ac:picMk id="8" creationId="{8C08956B-8B21-10C4-1089-F61232873351}"/>
          </ac:picMkLst>
        </pc:picChg>
      </pc:sldChg>
      <pc:sldChg chg="addSp delSp modSp add del mod ord">
        <pc:chgData name="Abraham Avila" userId="c5a46f31-b86e-48bc-a08c-7103989c39fb" providerId="ADAL" clId="{80639DF8-3F3A-4ECB-9030-D35D329F9A66}" dt="2023-02-13T18:27:35.556" v="1179" actId="47"/>
        <pc:sldMkLst>
          <pc:docMk/>
          <pc:sldMk cId="1696415310" sldId="265"/>
        </pc:sldMkLst>
        <pc:spChg chg="add del">
          <ac:chgData name="Abraham Avila" userId="c5a46f31-b86e-48bc-a08c-7103989c39fb" providerId="ADAL" clId="{80639DF8-3F3A-4ECB-9030-D35D329F9A66}" dt="2023-02-13T18:24:46.334" v="1144"/>
          <ac:spMkLst>
            <pc:docMk/>
            <pc:sldMk cId="1696415310" sldId="265"/>
            <ac:spMk id="2" creationId="{21D08498-6316-9510-AFCD-675BA23F901A}"/>
          </ac:spMkLst>
        </pc:spChg>
        <pc:spChg chg="del">
          <ac:chgData name="Abraham Avila" userId="c5a46f31-b86e-48bc-a08c-7103989c39fb" providerId="ADAL" clId="{80639DF8-3F3A-4ECB-9030-D35D329F9A66}" dt="2023-02-13T18:24:38.424" v="1142" actId="478"/>
          <ac:spMkLst>
            <pc:docMk/>
            <pc:sldMk cId="1696415310" sldId="265"/>
            <ac:spMk id="8" creationId="{1286C361-E6C8-FE90-51F8-23CC06C19016}"/>
          </ac:spMkLst>
        </pc:spChg>
        <pc:picChg chg="add mod modCrop">
          <ac:chgData name="Abraham Avila" userId="c5a46f31-b86e-48bc-a08c-7103989c39fb" providerId="ADAL" clId="{80639DF8-3F3A-4ECB-9030-D35D329F9A66}" dt="2023-02-13T18:25:19.949" v="1153" actId="1076"/>
          <ac:picMkLst>
            <pc:docMk/>
            <pc:sldMk cId="1696415310" sldId="265"/>
            <ac:picMk id="3" creationId="{D43329BE-9E30-C79E-474F-D8A69BADB9FE}"/>
          </ac:picMkLst>
        </pc:picChg>
        <pc:picChg chg="del">
          <ac:chgData name="Abraham Avila" userId="c5a46f31-b86e-48bc-a08c-7103989c39fb" providerId="ADAL" clId="{80639DF8-3F3A-4ECB-9030-D35D329F9A66}" dt="2023-02-13T18:24:37.068" v="1141" actId="478"/>
          <ac:picMkLst>
            <pc:docMk/>
            <pc:sldMk cId="1696415310" sldId="265"/>
            <ac:picMk id="5" creationId="{7AA8A881-4F54-1BE2-6A6B-A095EF3BB479}"/>
          </ac:picMkLst>
        </pc:picChg>
      </pc:sldChg>
      <pc:sldChg chg="addSp delSp modSp add mod ord">
        <pc:chgData name="Abraham Avila" userId="c5a46f31-b86e-48bc-a08c-7103989c39fb" providerId="ADAL" clId="{80639DF8-3F3A-4ECB-9030-D35D329F9A66}" dt="2023-02-13T18:46:58.134" v="1293" actId="1036"/>
        <pc:sldMkLst>
          <pc:docMk/>
          <pc:sldMk cId="2771812785" sldId="266"/>
        </pc:sldMkLst>
        <pc:spChg chg="del">
          <ac:chgData name="Abraham Avila" userId="c5a46f31-b86e-48bc-a08c-7103989c39fb" providerId="ADAL" clId="{80639DF8-3F3A-4ECB-9030-D35D329F9A66}" dt="2023-02-13T18:25:42.884" v="1159" actId="478"/>
          <ac:spMkLst>
            <pc:docMk/>
            <pc:sldMk cId="2771812785" sldId="266"/>
            <ac:spMk id="10" creationId="{5A89B2FC-A0C5-65FE-8B59-F0C1E214F0BF}"/>
          </ac:spMkLst>
        </pc:spChg>
        <pc:picChg chg="add del mod modCrop">
          <ac:chgData name="Abraham Avila" userId="c5a46f31-b86e-48bc-a08c-7103989c39fb" providerId="ADAL" clId="{80639DF8-3F3A-4ECB-9030-D35D329F9A66}" dt="2023-02-13T18:26:55.040" v="1170" actId="478"/>
          <ac:picMkLst>
            <pc:docMk/>
            <pc:sldMk cId="2771812785" sldId="266"/>
            <ac:picMk id="2" creationId="{CB124466-4B8E-A4D9-6BE8-44BF4982ADA6}"/>
          </ac:picMkLst>
        </pc:picChg>
        <pc:picChg chg="add mod">
          <ac:chgData name="Abraham Avila" userId="c5a46f31-b86e-48bc-a08c-7103989c39fb" providerId="ADAL" clId="{80639DF8-3F3A-4ECB-9030-D35D329F9A66}" dt="2023-02-13T18:46:58.134" v="1293" actId="1036"/>
          <ac:picMkLst>
            <pc:docMk/>
            <pc:sldMk cId="2771812785" sldId="266"/>
            <ac:picMk id="3" creationId="{E175B77E-81D9-7D93-FCC1-EF94870AC71A}"/>
          </ac:picMkLst>
        </pc:picChg>
        <pc:picChg chg="del">
          <ac:chgData name="Abraham Avila" userId="c5a46f31-b86e-48bc-a08c-7103989c39fb" providerId="ADAL" clId="{80639DF8-3F3A-4ECB-9030-D35D329F9A66}" dt="2023-02-13T18:26:14.920" v="1164" actId="478"/>
          <ac:picMkLst>
            <pc:docMk/>
            <pc:sldMk cId="2771812785" sldId="266"/>
            <ac:picMk id="3" creationId="{EB77DFC1-D710-7666-9A73-B60BB3DDAA51}"/>
          </ac:picMkLst>
        </pc:picChg>
        <pc:picChg chg="add mod ord">
          <ac:chgData name="Abraham Avila" userId="c5a46f31-b86e-48bc-a08c-7103989c39fb" providerId="ADAL" clId="{80639DF8-3F3A-4ECB-9030-D35D329F9A66}" dt="2023-02-13T18:26:34.385" v="1166" actId="167"/>
          <ac:picMkLst>
            <pc:docMk/>
            <pc:sldMk cId="2771812785" sldId="266"/>
            <ac:picMk id="4" creationId="{C651A84B-5A03-A327-FA50-751009049F1B}"/>
          </ac:picMkLst>
        </pc:picChg>
        <pc:picChg chg="add mod">
          <ac:chgData name="Abraham Avila" userId="c5a46f31-b86e-48bc-a08c-7103989c39fb" providerId="ADAL" clId="{80639DF8-3F3A-4ECB-9030-D35D329F9A66}" dt="2023-02-13T18:46:22.733" v="1286" actId="1076"/>
          <ac:picMkLst>
            <pc:docMk/>
            <pc:sldMk cId="2771812785" sldId="266"/>
            <ac:picMk id="5" creationId="{550AF7D9-2876-1BD5-352B-DA4E2E0417F6}"/>
          </ac:picMkLst>
        </pc:picChg>
        <pc:picChg chg="del">
          <ac:chgData name="Abraham Avila" userId="c5a46f31-b86e-48bc-a08c-7103989c39fb" providerId="ADAL" clId="{80639DF8-3F3A-4ECB-9030-D35D329F9A66}" dt="2023-02-13T18:25:41.063" v="1158" actId="478"/>
          <ac:picMkLst>
            <pc:docMk/>
            <pc:sldMk cId="2771812785" sldId="266"/>
            <ac:picMk id="6" creationId="{6921F7C6-A543-1CF7-0C93-D337588D5AA0}"/>
          </ac:picMkLst>
        </pc:picChg>
        <pc:picChg chg="del">
          <ac:chgData name="Abraham Avila" userId="c5a46f31-b86e-48bc-a08c-7103989c39fb" providerId="ADAL" clId="{80639DF8-3F3A-4ECB-9030-D35D329F9A66}" dt="2023-02-13T18:25:40.350" v="1157" actId="478"/>
          <ac:picMkLst>
            <pc:docMk/>
            <pc:sldMk cId="2771812785" sldId="266"/>
            <ac:picMk id="1028" creationId="{36D9C291-978D-0988-C713-5DEB166EB9FC}"/>
          </ac:picMkLst>
        </pc:picChg>
      </pc:sldChg>
      <pc:sldChg chg="addSp delSp modSp add mod ord">
        <pc:chgData name="Abraham Avila" userId="c5a46f31-b86e-48bc-a08c-7103989c39fb" providerId="ADAL" clId="{80639DF8-3F3A-4ECB-9030-D35D329F9A66}" dt="2023-02-13T18:36:44.034" v="1260" actId="1076"/>
        <pc:sldMkLst>
          <pc:docMk/>
          <pc:sldMk cId="1336391887" sldId="267"/>
        </pc:sldMkLst>
        <pc:spChg chg="add del">
          <ac:chgData name="Abraham Avila" userId="c5a46f31-b86e-48bc-a08c-7103989c39fb" providerId="ADAL" clId="{80639DF8-3F3A-4ECB-9030-D35D329F9A66}" dt="2023-02-13T18:28:11.705" v="1189"/>
          <ac:spMkLst>
            <pc:docMk/>
            <pc:sldMk cId="1336391887" sldId="267"/>
            <ac:spMk id="2" creationId="{4F02AE11-B445-1457-8D60-65343F2F70AD}"/>
          </ac:spMkLst>
        </pc:spChg>
        <pc:spChg chg="del">
          <ac:chgData name="Abraham Avila" userId="c5a46f31-b86e-48bc-a08c-7103989c39fb" providerId="ADAL" clId="{80639DF8-3F3A-4ECB-9030-D35D329F9A66}" dt="2023-02-13T18:28:03.013" v="1185" actId="478"/>
          <ac:spMkLst>
            <pc:docMk/>
            <pc:sldMk cId="1336391887" sldId="267"/>
            <ac:spMk id="10" creationId="{5A89B2FC-A0C5-65FE-8B59-F0C1E214F0BF}"/>
          </ac:spMkLst>
        </pc:spChg>
        <pc:picChg chg="add mod modCrop">
          <ac:chgData name="Abraham Avila" userId="c5a46f31-b86e-48bc-a08c-7103989c39fb" providerId="ADAL" clId="{80639DF8-3F3A-4ECB-9030-D35D329F9A66}" dt="2023-02-13T18:36:44.034" v="1260" actId="1076"/>
          <ac:picMkLst>
            <pc:docMk/>
            <pc:sldMk cId="1336391887" sldId="267"/>
            <ac:picMk id="4" creationId="{4DF2AFA4-9B08-9C54-BAFF-05D649EF4BB2}"/>
          </ac:picMkLst>
        </pc:picChg>
        <pc:picChg chg="del">
          <ac:chgData name="Abraham Avila" userId="c5a46f31-b86e-48bc-a08c-7103989c39fb" providerId="ADAL" clId="{80639DF8-3F3A-4ECB-9030-D35D329F9A66}" dt="2023-02-13T18:28:01.752" v="1184" actId="478"/>
          <ac:picMkLst>
            <pc:docMk/>
            <pc:sldMk cId="1336391887" sldId="267"/>
            <ac:picMk id="6" creationId="{6921F7C6-A543-1CF7-0C93-D337588D5AA0}"/>
          </ac:picMkLst>
        </pc:picChg>
        <pc:picChg chg="del">
          <ac:chgData name="Abraham Avila" userId="c5a46f31-b86e-48bc-a08c-7103989c39fb" providerId="ADAL" clId="{80639DF8-3F3A-4ECB-9030-D35D329F9A66}" dt="2023-02-13T18:28:01.119" v="1183" actId="478"/>
          <ac:picMkLst>
            <pc:docMk/>
            <pc:sldMk cId="1336391887" sldId="267"/>
            <ac:picMk id="1028" creationId="{36D9C291-978D-0988-C713-5DEB166EB9FC}"/>
          </ac:picMkLst>
        </pc:picChg>
        <pc:picChg chg="add del mod">
          <ac:chgData name="Abraham Avila" userId="c5a46f31-b86e-48bc-a08c-7103989c39fb" providerId="ADAL" clId="{80639DF8-3F3A-4ECB-9030-D35D329F9A66}" dt="2023-02-13T18:30:42.343" v="1212" actId="478"/>
          <ac:picMkLst>
            <pc:docMk/>
            <pc:sldMk cId="1336391887" sldId="267"/>
            <ac:picMk id="4100" creationId="{BA71C38D-EBB9-3C7F-95DA-C579713BAC4E}"/>
          </ac:picMkLst>
        </pc:picChg>
      </pc:sldChg>
      <pc:sldChg chg="add del">
        <pc:chgData name="Abraham Avila" userId="c5a46f31-b86e-48bc-a08c-7103989c39fb" providerId="ADAL" clId="{80639DF8-3F3A-4ECB-9030-D35D329F9A66}" dt="2023-02-13T18:28:04.625" v="1187"/>
        <pc:sldMkLst>
          <pc:docMk/>
          <pc:sldMk cId="1983951859" sldId="268"/>
        </pc:sldMkLst>
      </pc:sldChg>
      <pc:sldChg chg="addSp delSp modSp add mod ord">
        <pc:chgData name="Abraham Avila" userId="c5a46f31-b86e-48bc-a08c-7103989c39fb" providerId="ADAL" clId="{80639DF8-3F3A-4ECB-9030-D35D329F9A66}" dt="2023-02-13T18:32:00.630" v="1230" actId="1076"/>
        <pc:sldMkLst>
          <pc:docMk/>
          <pc:sldMk cId="2456097876" sldId="268"/>
        </pc:sldMkLst>
        <pc:spChg chg="add del">
          <ac:chgData name="Abraham Avila" userId="c5a46f31-b86e-48bc-a08c-7103989c39fb" providerId="ADAL" clId="{80639DF8-3F3A-4ECB-9030-D35D329F9A66}" dt="2023-02-13T18:31:31.017" v="1219"/>
          <ac:spMkLst>
            <pc:docMk/>
            <pc:sldMk cId="2456097876" sldId="268"/>
            <ac:spMk id="2" creationId="{0E21D14F-6641-150E-C4CA-2B15AF098E8D}"/>
          </ac:spMkLst>
        </pc:spChg>
        <pc:spChg chg="del">
          <ac:chgData name="Abraham Avila" userId="c5a46f31-b86e-48bc-a08c-7103989c39fb" providerId="ADAL" clId="{80639DF8-3F3A-4ECB-9030-D35D329F9A66}" dt="2023-02-13T18:31:24.691" v="1217" actId="478"/>
          <ac:spMkLst>
            <pc:docMk/>
            <pc:sldMk cId="2456097876" sldId="268"/>
            <ac:spMk id="8" creationId="{1286C361-E6C8-FE90-51F8-23CC06C19016}"/>
          </ac:spMkLst>
        </pc:spChg>
        <pc:picChg chg="add mod modCrop">
          <ac:chgData name="Abraham Avila" userId="c5a46f31-b86e-48bc-a08c-7103989c39fb" providerId="ADAL" clId="{80639DF8-3F3A-4ECB-9030-D35D329F9A66}" dt="2023-02-13T18:32:00.630" v="1230" actId="1076"/>
          <ac:picMkLst>
            <pc:docMk/>
            <pc:sldMk cId="2456097876" sldId="268"/>
            <ac:picMk id="3" creationId="{59976EB3-7EC8-EAF8-25B5-B76C79E60DB2}"/>
          </ac:picMkLst>
        </pc:picChg>
        <pc:picChg chg="del">
          <ac:chgData name="Abraham Avila" userId="c5a46f31-b86e-48bc-a08c-7103989c39fb" providerId="ADAL" clId="{80639DF8-3F3A-4ECB-9030-D35D329F9A66}" dt="2023-02-13T18:31:24.039" v="1216" actId="478"/>
          <ac:picMkLst>
            <pc:docMk/>
            <pc:sldMk cId="2456097876" sldId="268"/>
            <ac:picMk id="5" creationId="{7AA8A881-4F54-1BE2-6A6B-A095EF3BB479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3T18:35:57.933" v="1259" actId="1076"/>
        <pc:sldMkLst>
          <pc:docMk/>
          <pc:sldMk cId="2684765645" sldId="269"/>
        </pc:sldMkLst>
        <pc:spChg chg="add del">
          <ac:chgData name="Abraham Avila" userId="c5a46f31-b86e-48bc-a08c-7103989c39fb" providerId="ADAL" clId="{80639DF8-3F3A-4ECB-9030-D35D329F9A66}" dt="2023-02-13T18:32:56.452" v="1234"/>
          <ac:spMkLst>
            <pc:docMk/>
            <pc:sldMk cId="2684765645" sldId="269"/>
            <ac:spMk id="2" creationId="{F3464C21-0722-0A0E-902A-3259A7495895}"/>
          </ac:spMkLst>
        </pc:spChg>
        <pc:picChg chg="del">
          <ac:chgData name="Abraham Avila" userId="c5a46f31-b86e-48bc-a08c-7103989c39fb" providerId="ADAL" clId="{80639DF8-3F3A-4ECB-9030-D35D329F9A66}" dt="2023-02-13T18:32:50.517" v="1232" actId="478"/>
          <ac:picMkLst>
            <pc:docMk/>
            <pc:sldMk cId="2684765645" sldId="269"/>
            <ac:picMk id="3" creationId="{59976EB3-7EC8-EAF8-25B5-B76C79E60DB2}"/>
          </ac:picMkLst>
        </pc:picChg>
        <pc:picChg chg="add del mod">
          <ac:chgData name="Abraham Avila" userId="c5a46f31-b86e-48bc-a08c-7103989c39fb" providerId="ADAL" clId="{80639DF8-3F3A-4ECB-9030-D35D329F9A66}" dt="2023-02-13T18:33:05.204" v="1238" actId="478"/>
          <ac:picMkLst>
            <pc:docMk/>
            <pc:sldMk cId="2684765645" sldId="269"/>
            <ac:picMk id="4" creationId="{B8B22DF5-82E2-C4C9-A1D6-6EDB04056531}"/>
          </ac:picMkLst>
        </pc:picChg>
        <pc:picChg chg="add mod">
          <ac:chgData name="Abraham Avila" userId="c5a46f31-b86e-48bc-a08c-7103989c39fb" providerId="ADAL" clId="{80639DF8-3F3A-4ECB-9030-D35D329F9A66}" dt="2023-02-13T18:35:08.495" v="1246" actId="29295"/>
          <ac:picMkLst>
            <pc:docMk/>
            <pc:sldMk cId="2684765645" sldId="269"/>
            <ac:picMk id="6" creationId="{C0CCC03C-F252-5434-3E16-5B3B57967EB5}"/>
          </ac:picMkLst>
        </pc:picChg>
        <pc:picChg chg="add mod modCrop">
          <ac:chgData name="Abraham Avila" userId="c5a46f31-b86e-48bc-a08c-7103989c39fb" providerId="ADAL" clId="{80639DF8-3F3A-4ECB-9030-D35D329F9A66}" dt="2023-02-13T18:35:57.933" v="1259" actId="1076"/>
          <ac:picMkLst>
            <pc:docMk/>
            <pc:sldMk cId="2684765645" sldId="269"/>
            <ac:picMk id="8" creationId="{58527053-5CD9-9689-4FC1-1CA4F1155A6A}"/>
          </ac:picMkLst>
        </pc:picChg>
        <pc:picChg chg="del">
          <ac:chgData name="Abraham Avila" userId="c5a46f31-b86e-48bc-a08c-7103989c39fb" providerId="ADAL" clId="{80639DF8-3F3A-4ECB-9030-D35D329F9A66}" dt="2023-02-13T18:33:07.660" v="1239" actId="478"/>
          <ac:picMkLst>
            <pc:docMk/>
            <pc:sldMk cId="2684765645" sldId="269"/>
            <ac:picMk id="13" creationId="{288AD81C-0FC0-C129-EFCB-739C1C145A57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3T18:44:37.777" v="1284"/>
        <pc:sldMkLst>
          <pc:docMk/>
          <pc:sldMk cId="2389658096" sldId="270"/>
        </pc:sldMkLst>
        <pc:picChg chg="add mod ord">
          <ac:chgData name="Abraham Avila" userId="c5a46f31-b86e-48bc-a08c-7103989c39fb" providerId="ADAL" clId="{80639DF8-3F3A-4ECB-9030-D35D329F9A66}" dt="2023-02-13T18:43:45.689" v="1279" actId="29295"/>
          <ac:picMkLst>
            <pc:docMk/>
            <pc:sldMk cId="2389658096" sldId="270"/>
            <ac:picMk id="3" creationId="{D8B4C652-8FBB-5394-D4EF-A996906FC344}"/>
          </ac:picMkLst>
        </pc:picChg>
        <pc:picChg chg="del">
          <ac:chgData name="Abraham Avila" userId="c5a46f31-b86e-48bc-a08c-7103989c39fb" providerId="ADAL" clId="{80639DF8-3F3A-4ECB-9030-D35D329F9A66}" dt="2023-02-13T18:42:49.917" v="1270" actId="478"/>
          <ac:picMkLst>
            <pc:docMk/>
            <pc:sldMk cId="2389658096" sldId="270"/>
            <ac:picMk id="6" creationId="{C0CCC03C-F252-5434-3E16-5B3B57967EB5}"/>
          </ac:picMkLst>
        </pc:picChg>
        <pc:picChg chg="del">
          <ac:chgData name="Abraham Avila" userId="c5a46f31-b86e-48bc-a08c-7103989c39fb" providerId="ADAL" clId="{80639DF8-3F3A-4ECB-9030-D35D329F9A66}" dt="2023-02-13T18:42:27.018" v="1262" actId="478"/>
          <ac:picMkLst>
            <pc:docMk/>
            <pc:sldMk cId="2389658096" sldId="270"/>
            <ac:picMk id="8" creationId="{58527053-5CD9-9689-4FC1-1CA4F1155A6A}"/>
          </ac:picMkLst>
        </pc:picChg>
        <pc:picChg chg="add mod">
          <ac:chgData name="Abraham Avila" userId="c5a46f31-b86e-48bc-a08c-7103989c39fb" providerId="ADAL" clId="{80639DF8-3F3A-4ECB-9030-D35D329F9A66}" dt="2023-02-13T18:44:37.777" v="1284"/>
          <ac:picMkLst>
            <pc:docMk/>
            <pc:sldMk cId="2389658096" sldId="270"/>
            <ac:picMk id="9218" creationId="{3D74E30B-6F10-AC70-9A83-1C5F63CF2350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4T15:16:00.728" v="1402" actId="29295"/>
        <pc:sldMkLst>
          <pc:docMk/>
          <pc:sldMk cId="193047007" sldId="271"/>
        </pc:sldMkLst>
        <pc:spChg chg="add mod ord">
          <ac:chgData name="Abraham Avila" userId="c5a46f31-b86e-48bc-a08c-7103989c39fb" providerId="ADAL" clId="{80639DF8-3F3A-4ECB-9030-D35D329F9A66}" dt="2023-02-14T14:58:34.307" v="1366" actId="171"/>
          <ac:spMkLst>
            <pc:docMk/>
            <pc:sldMk cId="193047007" sldId="271"/>
            <ac:spMk id="13" creationId="{065BE105-B277-58C5-FF82-BA08FA368A0A}"/>
          </ac:spMkLst>
        </pc:spChg>
        <pc:picChg chg="del">
          <ac:chgData name="Abraham Avila" userId="c5a46f31-b86e-48bc-a08c-7103989c39fb" providerId="ADAL" clId="{80639DF8-3F3A-4ECB-9030-D35D329F9A66}" dt="2023-02-14T14:49:57.459" v="1296" actId="478"/>
          <ac:picMkLst>
            <pc:docMk/>
            <pc:sldMk cId="193047007" sldId="271"/>
            <ac:picMk id="3" creationId="{D8B4C652-8FBB-5394-D4EF-A996906FC344}"/>
          </ac:picMkLst>
        </pc:picChg>
        <pc:picChg chg="add mod modCrop">
          <ac:chgData name="Abraham Avila" userId="c5a46f31-b86e-48bc-a08c-7103989c39fb" providerId="ADAL" clId="{80639DF8-3F3A-4ECB-9030-D35D329F9A66}" dt="2023-02-14T15:03:36.928" v="1401" actId="14100"/>
          <ac:picMkLst>
            <pc:docMk/>
            <pc:sldMk cId="193047007" sldId="271"/>
            <ac:picMk id="4" creationId="{ECAFE9A9-FF8C-79E3-8FA7-B54583650311}"/>
          </ac:picMkLst>
        </pc:picChg>
        <pc:picChg chg="add del mod">
          <ac:chgData name="Abraham Avila" userId="c5a46f31-b86e-48bc-a08c-7103989c39fb" providerId="ADAL" clId="{80639DF8-3F3A-4ECB-9030-D35D329F9A66}" dt="2023-02-14T14:52:47.273" v="1311" actId="478"/>
          <ac:picMkLst>
            <pc:docMk/>
            <pc:sldMk cId="193047007" sldId="271"/>
            <ac:picMk id="6" creationId="{004B5AEF-C3D7-6299-74D5-C8E74DC4874A}"/>
          </ac:picMkLst>
        </pc:picChg>
        <pc:picChg chg="add del mod modCrop">
          <ac:chgData name="Abraham Avila" userId="c5a46f31-b86e-48bc-a08c-7103989c39fb" providerId="ADAL" clId="{80639DF8-3F3A-4ECB-9030-D35D329F9A66}" dt="2023-02-14T14:54:29.224" v="1324" actId="478"/>
          <ac:picMkLst>
            <pc:docMk/>
            <pc:sldMk cId="193047007" sldId="271"/>
            <ac:picMk id="8" creationId="{B28224D4-D6B7-FA47-FD89-A00CD547B052}"/>
          </ac:picMkLst>
        </pc:picChg>
        <pc:picChg chg="add mod modCrop">
          <ac:chgData name="Abraham Avila" userId="c5a46f31-b86e-48bc-a08c-7103989c39fb" providerId="ADAL" clId="{80639DF8-3F3A-4ECB-9030-D35D329F9A66}" dt="2023-02-14T15:16:00.728" v="1402" actId="29295"/>
          <ac:picMkLst>
            <pc:docMk/>
            <pc:sldMk cId="193047007" sldId="271"/>
            <ac:picMk id="10" creationId="{27D6410D-A1A6-CCB2-1A32-2667BF5703D1}"/>
          </ac:picMkLst>
        </pc:picChg>
        <pc:picChg chg="add mod">
          <ac:chgData name="Abraham Avila" userId="c5a46f31-b86e-48bc-a08c-7103989c39fb" providerId="ADAL" clId="{80639DF8-3F3A-4ECB-9030-D35D329F9A66}" dt="2023-02-14T14:57:33.217" v="1357"/>
          <ac:picMkLst>
            <pc:docMk/>
            <pc:sldMk cId="193047007" sldId="271"/>
            <ac:picMk id="12" creationId="{48EA137A-90E7-2C74-D734-ACDDC7ABA60C}"/>
          </ac:picMkLst>
        </pc:picChg>
        <pc:picChg chg="add del mod ord modCrop">
          <ac:chgData name="Abraham Avila" userId="c5a46f31-b86e-48bc-a08c-7103989c39fb" providerId="ADAL" clId="{80639DF8-3F3A-4ECB-9030-D35D329F9A66}" dt="2023-02-14T15:00:56.241" v="1398" actId="478"/>
          <ac:picMkLst>
            <pc:docMk/>
            <pc:sldMk cId="193047007" sldId="271"/>
            <ac:picMk id="14" creationId="{42F5D6A6-C6BF-65F1-A31D-839AFC945363}"/>
          </ac:picMkLst>
        </pc:picChg>
        <pc:picChg chg="del">
          <ac:chgData name="Abraham Avila" userId="c5a46f31-b86e-48bc-a08c-7103989c39fb" providerId="ADAL" clId="{80639DF8-3F3A-4ECB-9030-D35D329F9A66}" dt="2023-02-14T14:49:56.030" v="1295" actId="478"/>
          <ac:picMkLst>
            <pc:docMk/>
            <pc:sldMk cId="193047007" sldId="271"/>
            <ac:picMk id="9218" creationId="{3D74E30B-6F10-AC70-9A83-1C5F63CF2350}"/>
          </ac:picMkLst>
        </pc:picChg>
      </pc:sldChg>
      <pc:sldChg chg="add del">
        <pc:chgData name="Abraham Avila" userId="c5a46f31-b86e-48bc-a08c-7103989c39fb" providerId="ADAL" clId="{80639DF8-3F3A-4ECB-9030-D35D329F9A66}" dt="2023-02-13T18:42:27.902" v="1264"/>
        <pc:sldMkLst>
          <pc:docMk/>
          <pc:sldMk cId="3539903879" sldId="271"/>
        </pc:sldMkLst>
      </pc:sldChg>
      <pc:sldChg chg="addSp delSp modSp add mod">
        <pc:chgData name="Abraham Avila" userId="c5a46f31-b86e-48bc-a08c-7103989c39fb" providerId="ADAL" clId="{80639DF8-3F3A-4ECB-9030-D35D329F9A66}" dt="2023-02-14T15:19:35.578" v="1429" actId="14100"/>
        <pc:sldMkLst>
          <pc:docMk/>
          <pc:sldMk cId="2843628301" sldId="272"/>
        </pc:sldMkLst>
        <pc:spChg chg="del">
          <ac:chgData name="Abraham Avila" userId="c5a46f31-b86e-48bc-a08c-7103989c39fb" providerId="ADAL" clId="{80639DF8-3F3A-4ECB-9030-D35D329F9A66}" dt="2023-02-14T15:17:36.937" v="1406" actId="478"/>
          <ac:spMkLst>
            <pc:docMk/>
            <pc:sldMk cId="2843628301" sldId="272"/>
            <ac:spMk id="13" creationId="{065BE105-B277-58C5-FF82-BA08FA368A0A}"/>
          </ac:spMkLst>
        </pc:spChg>
        <pc:picChg chg="add mod">
          <ac:chgData name="Abraham Avila" userId="c5a46f31-b86e-48bc-a08c-7103989c39fb" providerId="ADAL" clId="{80639DF8-3F3A-4ECB-9030-D35D329F9A66}" dt="2023-02-14T15:19:35.578" v="1429" actId="14100"/>
          <ac:picMkLst>
            <pc:docMk/>
            <pc:sldMk cId="2843628301" sldId="272"/>
            <ac:picMk id="3" creationId="{CF76C1A8-C43D-7B6C-66D0-8ABD11192492}"/>
          </ac:picMkLst>
        </pc:picChg>
        <pc:picChg chg="del">
          <ac:chgData name="Abraham Avila" userId="c5a46f31-b86e-48bc-a08c-7103989c39fb" providerId="ADAL" clId="{80639DF8-3F3A-4ECB-9030-D35D329F9A66}" dt="2023-02-14T15:18:56.815" v="1417" actId="478"/>
          <ac:picMkLst>
            <pc:docMk/>
            <pc:sldMk cId="2843628301" sldId="272"/>
            <ac:picMk id="4" creationId="{ECAFE9A9-FF8C-79E3-8FA7-B54583650311}"/>
          </ac:picMkLst>
        </pc:picChg>
        <pc:picChg chg="add mod ord modCrop">
          <ac:chgData name="Abraham Avila" userId="c5a46f31-b86e-48bc-a08c-7103989c39fb" providerId="ADAL" clId="{80639DF8-3F3A-4ECB-9030-D35D329F9A66}" dt="2023-02-14T15:19:27.209" v="1427" actId="167"/>
          <ac:picMkLst>
            <pc:docMk/>
            <pc:sldMk cId="2843628301" sldId="272"/>
            <ac:picMk id="6" creationId="{ADFF04EE-6B2A-11C8-E4BA-817AACBB267B}"/>
          </ac:picMkLst>
        </pc:picChg>
        <pc:picChg chg="del">
          <ac:chgData name="Abraham Avila" userId="c5a46f31-b86e-48bc-a08c-7103989c39fb" providerId="ADAL" clId="{80639DF8-3F3A-4ECB-9030-D35D329F9A66}" dt="2023-02-14T15:17:35.250" v="1404" actId="478"/>
          <ac:picMkLst>
            <pc:docMk/>
            <pc:sldMk cId="2843628301" sldId="272"/>
            <ac:picMk id="10" creationId="{27D6410D-A1A6-CCB2-1A32-2667BF5703D1}"/>
          </ac:picMkLst>
        </pc:picChg>
        <pc:picChg chg="del">
          <ac:chgData name="Abraham Avila" userId="c5a46f31-b86e-48bc-a08c-7103989c39fb" providerId="ADAL" clId="{80639DF8-3F3A-4ECB-9030-D35D329F9A66}" dt="2023-02-14T15:17:36.392" v="1405" actId="478"/>
          <ac:picMkLst>
            <pc:docMk/>
            <pc:sldMk cId="2843628301" sldId="272"/>
            <ac:picMk id="12" creationId="{48EA137A-90E7-2C74-D734-ACDDC7ABA60C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4T15:29:12.229" v="1475" actId="1076"/>
        <pc:sldMkLst>
          <pc:docMk/>
          <pc:sldMk cId="397502234" sldId="273"/>
        </pc:sldMkLst>
        <pc:picChg chg="del">
          <ac:chgData name="Abraham Avila" userId="c5a46f31-b86e-48bc-a08c-7103989c39fb" providerId="ADAL" clId="{80639DF8-3F3A-4ECB-9030-D35D329F9A66}" dt="2023-02-14T15:19:55.509" v="1431" actId="478"/>
          <ac:picMkLst>
            <pc:docMk/>
            <pc:sldMk cId="397502234" sldId="273"/>
            <ac:picMk id="3" creationId="{CF76C1A8-C43D-7B6C-66D0-8ABD11192492}"/>
          </ac:picMkLst>
        </pc:picChg>
        <pc:picChg chg="add mod">
          <ac:chgData name="Abraham Avila" userId="c5a46f31-b86e-48bc-a08c-7103989c39fb" providerId="ADAL" clId="{80639DF8-3F3A-4ECB-9030-D35D329F9A66}" dt="2023-02-14T15:25:45.654" v="1439"/>
          <ac:picMkLst>
            <pc:docMk/>
            <pc:sldMk cId="397502234" sldId="273"/>
            <ac:picMk id="4" creationId="{E8796B56-4ACD-620C-EC09-060D1CB538F2}"/>
          </ac:picMkLst>
        </pc:picChg>
        <pc:picChg chg="del">
          <ac:chgData name="Abraham Avila" userId="c5a46f31-b86e-48bc-a08c-7103989c39fb" providerId="ADAL" clId="{80639DF8-3F3A-4ECB-9030-D35D329F9A66}" dt="2023-02-14T15:19:56.279" v="1432" actId="478"/>
          <ac:picMkLst>
            <pc:docMk/>
            <pc:sldMk cId="397502234" sldId="273"/>
            <ac:picMk id="6" creationId="{ADFF04EE-6B2A-11C8-E4BA-817AACBB267B}"/>
          </ac:picMkLst>
        </pc:picChg>
        <pc:picChg chg="add del mod">
          <ac:chgData name="Abraham Avila" userId="c5a46f31-b86e-48bc-a08c-7103989c39fb" providerId="ADAL" clId="{80639DF8-3F3A-4ECB-9030-D35D329F9A66}" dt="2023-02-14T15:25:59.869" v="1443" actId="478"/>
          <ac:picMkLst>
            <pc:docMk/>
            <pc:sldMk cId="397502234" sldId="273"/>
            <ac:picMk id="7" creationId="{C405CA26-C51D-CE45-7DCF-245446807C20}"/>
          </ac:picMkLst>
        </pc:picChg>
        <pc:picChg chg="add mod modCrop">
          <ac:chgData name="Abraham Avila" userId="c5a46f31-b86e-48bc-a08c-7103989c39fb" providerId="ADAL" clId="{80639DF8-3F3A-4ECB-9030-D35D329F9A66}" dt="2023-02-14T15:29:12.229" v="1475" actId="1076"/>
          <ac:picMkLst>
            <pc:docMk/>
            <pc:sldMk cId="397502234" sldId="273"/>
            <ac:picMk id="9" creationId="{8E8EEA2D-0187-03AA-B536-4017ED3A89C5}"/>
          </ac:picMkLst>
        </pc:picChg>
        <pc:picChg chg="add mod modCrop">
          <ac:chgData name="Abraham Avila" userId="c5a46f31-b86e-48bc-a08c-7103989c39fb" providerId="ADAL" clId="{80639DF8-3F3A-4ECB-9030-D35D329F9A66}" dt="2023-02-14T15:28:50.884" v="1473" actId="1076"/>
          <ac:picMkLst>
            <pc:docMk/>
            <pc:sldMk cId="397502234" sldId="273"/>
            <ac:picMk id="11" creationId="{ADAFCE60-FCC7-B10F-2712-1F2EC0125359}"/>
          </ac:picMkLst>
        </pc:picChg>
      </pc:sldChg>
      <pc:sldChg chg="addSp delSp modSp add mod">
        <pc:chgData name="Abraham Avila" userId="c5a46f31-b86e-48bc-a08c-7103989c39fb" providerId="ADAL" clId="{80639DF8-3F3A-4ECB-9030-D35D329F9A66}" dt="2023-02-14T15:40:15.410" v="1526" actId="14100"/>
        <pc:sldMkLst>
          <pc:docMk/>
          <pc:sldMk cId="440403072" sldId="274"/>
        </pc:sldMkLst>
        <pc:picChg chg="add mod">
          <ac:chgData name="Abraham Avila" userId="c5a46f31-b86e-48bc-a08c-7103989c39fb" providerId="ADAL" clId="{80639DF8-3F3A-4ECB-9030-D35D329F9A66}" dt="2023-02-14T15:36:28.820" v="1486"/>
          <ac:picMkLst>
            <pc:docMk/>
            <pc:sldMk cId="440403072" sldId="274"/>
            <ac:picMk id="3" creationId="{79E9484D-F049-3169-A766-B150CCC1BC22}"/>
          </ac:picMkLst>
        </pc:picChg>
        <pc:picChg chg="del">
          <ac:chgData name="Abraham Avila" userId="c5a46f31-b86e-48bc-a08c-7103989c39fb" providerId="ADAL" clId="{80639DF8-3F3A-4ECB-9030-D35D329F9A66}" dt="2023-02-14T15:36:07.896" v="1479" actId="478"/>
          <ac:picMkLst>
            <pc:docMk/>
            <pc:sldMk cId="440403072" sldId="274"/>
            <ac:picMk id="4" creationId="{E8796B56-4ACD-620C-EC09-060D1CB538F2}"/>
          </ac:picMkLst>
        </pc:picChg>
        <pc:picChg chg="add del mod">
          <ac:chgData name="Abraham Avila" userId="c5a46f31-b86e-48bc-a08c-7103989c39fb" providerId="ADAL" clId="{80639DF8-3F3A-4ECB-9030-D35D329F9A66}" dt="2023-02-14T15:40:15.410" v="1526" actId="14100"/>
          <ac:picMkLst>
            <pc:docMk/>
            <pc:sldMk cId="440403072" sldId="274"/>
            <ac:picMk id="6" creationId="{C6174123-4791-F01E-28EF-1BFFDFD67F61}"/>
          </ac:picMkLst>
        </pc:picChg>
        <pc:picChg chg="del">
          <ac:chgData name="Abraham Avila" userId="c5a46f31-b86e-48bc-a08c-7103989c39fb" providerId="ADAL" clId="{80639DF8-3F3A-4ECB-9030-D35D329F9A66}" dt="2023-02-14T15:36:05.584" v="1477" actId="478"/>
          <ac:picMkLst>
            <pc:docMk/>
            <pc:sldMk cId="440403072" sldId="274"/>
            <ac:picMk id="9" creationId="{8E8EEA2D-0187-03AA-B536-4017ED3A89C5}"/>
          </ac:picMkLst>
        </pc:picChg>
        <pc:picChg chg="del">
          <ac:chgData name="Abraham Avila" userId="c5a46f31-b86e-48bc-a08c-7103989c39fb" providerId="ADAL" clId="{80639DF8-3F3A-4ECB-9030-D35D329F9A66}" dt="2023-02-14T15:36:06.865" v="1478" actId="478"/>
          <ac:picMkLst>
            <pc:docMk/>
            <pc:sldMk cId="440403072" sldId="274"/>
            <ac:picMk id="11" creationId="{ADAFCE60-FCC7-B10F-2712-1F2EC0125359}"/>
          </ac:picMkLst>
        </pc:picChg>
      </pc:sldChg>
      <pc:sldChg chg="new del">
        <pc:chgData name="Abraham Avila" userId="c5a46f31-b86e-48bc-a08c-7103989c39fb" providerId="ADAL" clId="{80639DF8-3F3A-4ECB-9030-D35D329F9A66}" dt="2023-02-14T15:38:04.675" v="1524" actId="680"/>
        <pc:sldMkLst>
          <pc:docMk/>
          <pc:sldMk cId="2198956806" sldId="275"/>
        </pc:sldMkLst>
      </pc:sldChg>
      <pc:sldChg chg="new del">
        <pc:chgData name="Abraham Avila" userId="c5a46f31-b86e-48bc-a08c-7103989c39fb" providerId="ADAL" clId="{80639DF8-3F3A-4ECB-9030-D35D329F9A66}" dt="2023-02-14T15:38:04.238" v="1523" actId="680"/>
        <pc:sldMkLst>
          <pc:docMk/>
          <pc:sldMk cId="1576527712" sldId="276"/>
        </pc:sldMkLst>
      </pc:sldChg>
      <pc:sldChg chg="new del">
        <pc:chgData name="Abraham Avila" userId="c5a46f31-b86e-48bc-a08c-7103989c39fb" providerId="ADAL" clId="{80639DF8-3F3A-4ECB-9030-D35D329F9A66}" dt="2023-02-14T15:38:03.685" v="1522" actId="680"/>
        <pc:sldMkLst>
          <pc:docMk/>
          <pc:sldMk cId="2761621775" sldId="277"/>
        </pc:sldMkLst>
      </pc:sldChg>
      <pc:sldChg chg="new del">
        <pc:chgData name="Abraham Avila" userId="c5a46f31-b86e-48bc-a08c-7103989c39fb" providerId="ADAL" clId="{80639DF8-3F3A-4ECB-9030-D35D329F9A66}" dt="2023-02-14T15:38:03.507" v="1521" actId="680"/>
        <pc:sldMkLst>
          <pc:docMk/>
          <pc:sldMk cId="1932095520" sldId="278"/>
        </pc:sldMkLst>
      </pc:sldChg>
      <pc:sldChg chg="new del">
        <pc:chgData name="Abraham Avila" userId="c5a46f31-b86e-48bc-a08c-7103989c39fb" providerId="ADAL" clId="{80639DF8-3F3A-4ECB-9030-D35D329F9A66}" dt="2023-02-14T15:38:03.324" v="1520" actId="680"/>
        <pc:sldMkLst>
          <pc:docMk/>
          <pc:sldMk cId="1067961111" sldId="279"/>
        </pc:sldMkLst>
      </pc:sldChg>
      <pc:sldChg chg="new del">
        <pc:chgData name="Abraham Avila" userId="c5a46f31-b86e-48bc-a08c-7103989c39fb" providerId="ADAL" clId="{80639DF8-3F3A-4ECB-9030-D35D329F9A66}" dt="2023-02-14T15:38:03.130" v="1519" actId="680"/>
        <pc:sldMkLst>
          <pc:docMk/>
          <pc:sldMk cId="4158833992" sldId="280"/>
        </pc:sldMkLst>
      </pc:sldChg>
      <pc:sldChg chg="new del">
        <pc:chgData name="Abraham Avila" userId="c5a46f31-b86e-48bc-a08c-7103989c39fb" providerId="ADAL" clId="{80639DF8-3F3A-4ECB-9030-D35D329F9A66}" dt="2023-02-14T15:38:02.937" v="1518" actId="680"/>
        <pc:sldMkLst>
          <pc:docMk/>
          <pc:sldMk cId="1936036143" sldId="281"/>
        </pc:sldMkLst>
      </pc:sldChg>
      <pc:sldChg chg="new del">
        <pc:chgData name="Abraham Avila" userId="c5a46f31-b86e-48bc-a08c-7103989c39fb" providerId="ADAL" clId="{80639DF8-3F3A-4ECB-9030-D35D329F9A66}" dt="2023-02-14T15:38:02.725" v="1517" actId="680"/>
        <pc:sldMkLst>
          <pc:docMk/>
          <pc:sldMk cId="777069336" sldId="282"/>
        </pc:sldMkLst>
      </pc:sldChg>
      <pc:sldChg chg="new del">
        <pc:chgData name="Abraham Avila" userId="c5a46f31-b86e-48bc-a08c-7103989c39fb" providerId="ADAL" clId="{80639DF8-3F3A-4ECB-9030-D35D329F9A66}" dt="2023-02-14T15:38:02.494" v="1516" actId="680"/>
        <pc:sldMkLst>
          <pc:docMk/>
          <pc:sldMk cId="3271565227" sldId="283"/>
        </pc:sldMkLst>
      </pc:sldChg>
      <pc:sldChg chg="new del">
        <pc:chgData name="Abraham Avila" userId="c5a46f31-b86e-48bc-a08c-7103989c39fb" providerId="ADAL" clId="{80639DF8-3F3A-4ECB-9030-D35D329F9A66}" dt="2023-02-14T15:38:02.211" v="1515" actId="680"/>
        <pc:sldMkLst>
          <pc:docMk/>
          <pc:sldMk cId="1107343173" sldId="284"/>
        </pc:sldMkLst>
      </pc:sldChg>
      <pc:sldChg chg="new del">
        <pc:chgData name="Abraham Avila" userId="c5a46f31-b86e-48bc-a08c-7103989c39fb" providerId="ADAL" clId="{80639DF8-3F3A-4ECB-9030-D35D329F9A66}" dt="2023-02-14T15:38:01.765" v="1514" actId="680"/>
        <pc:sldMkLst>
          <pc:docMk/>
          <pc:sldMk cId="1938553515" sldId="285"/>
        </pc:sldMkLst>
      </pc:sldChg>
      <pc:sldChg chg="new del">
        <pc:chgData name="Abraham Avila" userId="c5a46f31-b86e-48bc-a08c-7103989c39fb" providerId="ADAL" clId="{80639DF8-3F3A-4ECB-9030-D35D329F9A66}" dt="2023-02-14T15:38:00.923" v="1513" actId="680"/>
        <pc:sldMkLst>
          <pc:docMk/>
          <pc:sldMk cId="1823219345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589241"/>
            <a:ext cx="5399485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1891070"/>
            <a:ext cx="539948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30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52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191691"/>
            <a:ext cx="1552352" cy="30512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191691"/>
            <a:ext cx="4567064" cy="305121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24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0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897613"/>
            <a:ext cx="6209407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2409468"/>
            <a:ext cx="6209407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611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958453"/>
            <a:ext cx="3059708" cy="22844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958453"/>
            <a:ext cx="3059708" cy="22844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574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91691"/>
            <a:ext cx="6209407" cy="6959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882610"/>
            <a:ext cx="30456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315164"/>
            <a:ext cx="3045647" cy="193440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882610"/>
            <a:ext cx="306064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315164"/>
            <a:ext cx="3060646" cy="193440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500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58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459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0030"/>
            <a:ext cx="2321966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518398"/>
            <a:ext cx="364465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080135"/>
            <a:ext cx="2321966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824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40030"/>
            <a:ext cx="2321966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518398"/>
            <a:ext cx="364465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080135"/>
            <a:ext cx="2321966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24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191691"/>
            <a:ext cx="6209407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958453"/>
            <a:ext cx="6209407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3337084"/>
            <a:ext cx="1619845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A5915-4ACF-4C30-B582-BCE05016286C}" type="datetimeFigureOut">
              <a:rPr lang="es-MX" smtClean="0"/>
              <a:t>14/02/2023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3337084"/>
            <a:ext cx="242976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3337084"/>
            <a:ext cx="1619845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DACCF-AB9B-4FA1-8F65-9C36A642F11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376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Patrón de fondo&#10;&#10;Descripción generada automáticamente">
            <a:extLst>
              <a:ext uri="{FF2B5EF4-FFF2-40B4-BE49-F238E27FC236}">
                <a16:creationId xmlns:a16="http://schemas.microsoft.com/office/drawing/2014/main" id="{288AD81C-0FC0-C129-EFCB-739C1C145A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3" cy="36004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286C361-E6C8-FE90-51F8-23CC06C19016}"/>
              </a:ext>
            </a:extLst>
          </p:cNvPr>
          <p:cNvSpPr/>
          <p:nvPr/>
        </p:nvSpPr>
        <p:spPr>
          <a:xfrm>
            <a:off x="254000" y="-248005"/>
            <a:ext cx="4121150" cy="3848455"/>
          </a:xfrm>
          <a:prstGeom prst="ellipse">
            <a:avLst/>
          </a:prstGeom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48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7AA8A881-4F54-1BE2-6A6B-A095EF3BB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/>
        </p:blipFill>
        <p:spPr>
          <a:xfrm>
            <a:off x="955675" y="344680"/>
            <a:ext cx="2717800" cy="3255770"/>
          </a:xfrm>
          <a:prstGeom prst="flowChartOffpage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7923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raguas&#10;&#10;Descripción generada automáticamente">
            <a:extLst>
              <a:ext uri="{FF2B5EF4-FFF2-40B4-BE49-F238E27FC236}">
                <a16:creationId xmlns:a16="http://schemas.microsoft.com/office/drawing/2014/main" id="{EB77DFC1-D710-7666-9A73-B60BB3DDA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b="9513"/>
          <a:stretch/>
        </p:blipFill>
        <p:spPr>
          <a:xfrm flipH="1">
            <a:off x="0" y="0"/>
            <a:ext cx="7199313" cy="3600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F2AFA4-9B08-9C54-BAFF-05D649EF4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7D7E7F">
                  <a:alpha val="50196"/>
                </a:srgbClr>
              </a:clrFrom>
              <a:clrTo>
                <a:srgbClr val="7D7E7F">
                  <a:alpha val="0"/>
                </a:srgbClr>
              </a:clrTo>
            </a:clrChange>
            <a:alphaModFix/>
          </a:blip>
          <a:srcRect l="10684" t="8035" r="8484" b="9461"/>
          <a:stretch/>
        </p:blipFill>
        <p:spPr>
          <a:xfrm>
            <a:off x="230328" y="134991"/>
            <a:ext cx="3369328" cy="34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9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Patrón de fondo&#10;&#10;Descripción generada automáticamente">
            <a:extLst>
              <a:ext uri="{FF2B5EF4-FFF2-40B4-BE49-F238E27FC236}">
                <a16:creationId xmlns:a16="http://schemas.microsoft.com/office/drawing/2014/main" id="{288AD81C-0FC0-C129-EFCB-739C1C145A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3" cy="36004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976EB3-7EC8-EAF8-25B5-B76C79E60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3" t="8201" r="13957" b="8730"/>
          <a:stretch/>
        </p:blipFill>
        <p:spPr>
          <a:xfrm>
            <a:off x="233364" y="36880"/>
            <a:ext cx="3071812" cy="35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0CCC03C-F252-5434-3E16-5B3B57967E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3" cy="3600450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58527053-5CD9-9689-4FC1-1CA4F1155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8987" r="4239" b="23679"/>
          <a:stretch/>
        </p:blipFill>
        <p:spPr>
          <a:xfrm>
            <a:off x="93786" y="72243"/>
            <a:ext cx="4645832" cy="34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6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8B4C652-8FBB-5394-D4EF-A996906FC3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199312" cy="3600450"/>
          </a:xfrm>
          <a:prstGeom prst="rect">
            <a:avLst/>
          </a:prstGeom>
        </p:spPr>
      </p:pic>
      <p:pic>
        <p:nvPicPr>
          <p:cNvPr id="9218" name="Picture 2" descr="Agencia de mercadeo - Iconos gratis de márketing">
            <a:extLst>
              <a:ext uri="{FF2B5EF4-FFF2-40B4-BE49-F238E27FC236}">
                <a16:creationId xmlns:a16="http://schemas.microsoft.com/office/drawing/2014/main" id="{3D74E30B-6F10-AC70-9A83-1C5F63CF2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9" t="7423" r="6562" b="7399"/>
          <a:stretch/>
        </p:blipFill>
        <p:spPr bwMode="auto">
          <a:xfrm>
            <a:off x="173502" y="10007"/>
            <a:ext cx="3643532" cy="36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5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ECAFE9A9-FF8C-79E3-8FA7-B54583650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1"/>
          <a:stretch/>
        </p:blipFill>
        <p:spPr>
          <a:xfrm>
            <a:off x="-1" y="0"/>
            <a:ext cx="7199314" cy="3600450"/>
          </a:xfrm>
          <a:prstGeom prst="rect">
            <a:avLst/>
          </a:prstGeom>
        </p:spPr>
      </p:pic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27D6410D-A1A6-CCB2-1A32-2667BF570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8752" r="18819" b="16061"/>
          <a:stretch/>
        </p:blipFill>
        <p:spPr>
          <a:xfrm>
            <a:off x="413287" y="141830"/>
            <a:ext cx="2557221" cy="331679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65BE105-B277-58C5-FF82-BA08FA368A0A}"/>
              </a:ext>
            </a:extLst>
          </p:cNvPr>
          <p:cNvSpPr/>
          <p:nvPr/>
        </p:nvSpPr>
        <p:spPr>
          <a:xfrm rot="14029691">
            <a:off x="1219979" y="2584956"/>
            <a:ext cx="278465" cy="6142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8EA137A-90E7-2C74-D734-ACDDC7ABA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58739">
            <a:off x="1080023" y="2803185"/>
            <a:ext cx="562588" cy="1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ADFF04EE-6B2A-11C8-E4BA-817AACBB2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9"/>
          <a:stretch/>
        </p:blipFill>
        <p:spPr>
          <a:xfrm flipH="1">
            <a:off x="-1" y="0"/>
            <a:ext cx="7199313" cy="3600450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F76C1A8-C43D-7B6C-66D0-8ABD111924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9" y="595532"/>
            <a:ext cx="3672379" cy="27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E8796B56-4ACD-620C-EC09-060D1CB5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7199313" cy="360045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E8EEA2D-0187-03AA-B536-4017ED3A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11332" r="18175" b="11566"/>
          <a:stretch/>
        </p:blipFill>
        <p:spPr>
          <a:xfrm>
            <a:off x="248530" y="186059"/>
            <a:ext cx="2677550" cy="3228330"/>
          </a:xfrm>
          <a:prstGeom prst="rect">
            <a:avLst/>
          </a:prstGeom>
        </p:spPr>
      </p:pic>
      <p:pic>
        <p:nvPicPr>
          <p:cNvPr id="11" name="Imagen 10" descr="Icono, Flecha&#10;&#10;Descripción generada automáticamente">
            <a:extLst>
              <a:ext uri="{FF2B5EF4-FFF2-40B4-BE49-F238E27FC236}">
                <a16:creationId xmlns:a16="http://schemas.microsoft.com/office/drawing/2014/main" id="{ADAFCE60-FCC7-B10F-2712-1F2EC0125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5"/>
          <a:stretch/>
        </p:blipFill>
        <p:spPr>
          <a:xfrm>
            <a:off x="1963754" y="1800224"/>
            <a:ext cx="1699570" cy="16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79E9484D-F049-3169-A766-B150CCC1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199313" cy="360045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6174123-4791-F01E-28EF-1BFFDFD67F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4" y="726150"/>
            <a:ext cx="3222911" cy="26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0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F0114C3-A6DE-A0AD-78AF-9447CA6A7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478"/>
          <a:stretch/>
        </p:blipFill>
        <p:spPr>
          <a:xfrm flipH="1">
            <a:off x="-1" y="0"/>
            <a:ext cx="7199312" cy="3600450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A2F0A86-00DF-F90D-368E-CBD750A60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 t="11539" r="24572" b="22568"/>
          <a:stretch/>
        </p:blipFill>
        <p:spPr>
          <a:xfrm>
            <a:off x="441031" y="257122"/>
            <a:ext cx="3229269" cy="33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E9D6D26-20E2-AABD-EDC3-CB1A2F09F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b="13907"/>
          <a:stretch/>
        </p:blipFill>
        <p:spPr>
          <a:xfrm flipH="1">
            <a:off x="0" y="0"/>
            <a:ext cx="7199313" cy="3600450"/>
          </a:xfrm>
          <a:prstGeom prst="rect">
            <a:avLst/>
          </a:prstGeom>
        </p:spPr>
      </p:pic>
      <p:pic>
        <p:nvPicPr>
          <p:cNvPr id="8" name="Imagen 7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8C08956B-8B21-10C4-1089-F61232873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8324" b="9867"/>
          <a:stretch/>
        </p:blipFill>
        <p:spPr>
          <a:xfrm>
            <a:off x="-1" y="-19049"/>
            <a:ext cx="626355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raguas&#10;&#10;Descripción generada automáticamente">
            <a:extLst>
              <a:ext uri="{FF2B5EF4-FFF2-40B4-BE49-F238E27FC236}">
                <a16:creationId xmlns:a16="http://schemas.microsoft.com/office/drawing/2014/main" id="{EB77DFC1-D710-7666-9A73-B60BB3DDA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b="9513"/>
          <a:stretch/>
        </p:blipFill>
        <p:spPr>
          <a:xfrm flipH="1">
            <a:off x="0" y="0"/>
            <a:ext cx="7199313" cy="3600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21F7C6-A543-1CF7-0C93-D337588D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115754"/>
            <a:ext cx="5095876" cy="336894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5A89B2FC-A0C5-65FE-8B59-F0C1E214F0BF}"/>
              </a:ext>
            </a:extLst>
          </p:cNvPr>
          <p:cNvSpPr/>
          <p:nvPr/>
        </p:nvSpPr>
        <p:spPr>
          <a:xfrm>
            <a:off x="2495550" y="2162175"/>
            <a:ext cx="647700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8" name="Picture 4" descr="Map pointer - Free maps and location icons">
            <a:extLst>
              <a:ext uri="{FF2B5EF4-FFF2-40B4-BE49-F238E27FC236}">
                <a16:creationId xmlns:a16="http://schemas.microsoft.com/office/drawing/2014/main" id="{36D9C291-978D-0988-C713-5DEB166E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276350"/>
            <a:ext cx="8858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4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z, arco&#10;&#10;Descripción generada automáticamente">
            <a:extLst>
              <a:ext uri="{FF2B5EF4-FFF2-40B4-BE49-F238E27FC236}">
                <a16:creationId xmlns:a16="http://schemas.microsoft.com/office/drawing/2014/main" id="{2F8FC737-6071-F363-EBED-8BF5D3235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7388" b="10418"/>
          <a:stretch/>
        </p:blipFill>
        <p:spPr>
          <a:xfrm rot="21186996">
            <a:off x="-264672" y="-110095"/>
            <a:ext cx="7634351" cy="3416384"/>
          </a:xfrm>
          <a:prstGeom prst="rect">
            <a:avLst/>
          </a:prstGeom>
        </p:spPr>
      </p:pic>
      <p:pic>
        <p:nvPicPr>
          <p:cNvPr id="46" name="Imagen 4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86EA908F-017D-A48A-9FAF-93F333BFF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1" t="13403" r="22658" b="12875"/>
          <a:stretch/>
        </p:blipFill>
        <p:spPr>
          <a:xfrm>
            <a:off x="-107951" y="150134"/>
            <a:ext cx="3695701" cy="33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D4408F8-397F-CE33-BA4B-1230C4975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16830" r="6544"/>
          <a:stretch/>
        </p:blipFill>
        <p:spPr>
          <a:xfrm>
            <a:off x="0" y="-1"/>
            <a:ext cx="7199313" cy="360045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E1CB0A6-54C2-7E8B-FD68-81DE73804260}"/>
              </a:ext>
            </a:extLst>
          </p:cNvPr>
          <p:cNvGrpSpPr/>
          <p:nvPr/>
        </p:nvGrpSpPr>
        <p:grpSpPr>
          <a:xfrm>
            <a:off x="-53888" y="0"/>
            <a:ext cx="3599657" cy="3498850"/>
            <a:chOff x="-390964" y="-105210"/>
            <a:chExt cx="3302637" cy="3172325"/>
          </a:xfrm>
        </p:grpSpPr>
        <p:pic>
          <p:nvPicPr>
            <p:cNvPr id="1034" name="Picture 10" descr="certified-badge Vector Icons free download in SVG, PNG Format">
              <a:extLst>
                <a:ext uri="{FF2B5EF4-FFF2-40B4-BE49-F238E27FC236}">
                  <a16:creationId xmlns:a16="http://schemas.microsoft.com/office/drawing/2014/main" id="{10B13019-BF3F-B31F-E00B-0FF7A377A0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5" b="1940"/>
            <a:stretch/>
          </p:blipFill>
          <p:spPr bwMode="auto">
            <a:xfrm>
              <a:off x="-390964" y="-105210"/>
              <a:ext cx="3302637" cy="317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B782096-A740-2531-C0FD-73211BA74853}"/>
                </a:ext>
              </a:extLst>
            </p:cNvPr>
            <p:cNvSpPr/>
            <p:nvPr/>
          </p:nvSpPr>
          <p:spPr>
            <a:xfrm>
              <a:off x="278524" y="401670"/>
              <a:ext cx="2247263" cy="228282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Flecha: a la derecha con muesca 9">
            <a:extLst>
              <a:ext uri="{FF2B5EF4-FFF2-40B4-BE49-F238E27FC236}">
                <a16:creationId xmlns:a16="http://schemas.microsoft.com/office/drawing/2014/main" id="{E7AC2A4E-757A-9ED6-CD0F-E3B8F37E5101}"/>
              </a:ext>
            </a:extLst>
          </p:cNvPr>
          <p:cNvSpPr/>
          <p:nvPr/>
        </p:nvSpPr>
        <p:spPr>
          <a:xfrm rot="13846598">
            <a:off x="1696463" y="2039235"/>
            <a:ext cx="1774038" cy="1329442"/>
          </a:xfrm>
          <a:prstGeom prst="notchedRightArrow">
            <a:avLst/>
          </a:prstGeom>
          <a:solidFill>
            <a:srgbClr val="CB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a la derecha con muesca 8">
            <a:extLst>
              <a:ext uri="{FF2B5EF4-FFF2-40B4-BE49-F238E27FC236}">
                <a16:creationId xmlns:a16="http://schemas.microsoft.com/office/drawing/2014/main" id="{06EB0717-20A1-60E5-0567-B1DFF2DD9094}"/>
              </a:ext>
            </a:extLst>
          </p:cNvPr>
          <p:cNvSpPr/>
          <p:nvPr/>
        </p:nvSpPr>
        <p:spPr>
          <a:xfrm rot="18623834">
            <a:off x="113530" y="2110199"/>
            <a:ext cx="1590759" cy="1329442"/>
          </a:xfrm>
          <a:prstGeom prst="notchedRightArrow">
            <a:avLst/>
          </a:prstGeom>
          <a:solidFill>
            <a:srgbClr val="CB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5A90C19-CC24-F730-D60A-80F4AB35AE37}"/>
              </a:ext>
            </a:extLst>
          </p:cNvPr>
          <p:cNvSpPr/>
          <p:nvPr/>
        </p:nvSpPr>
        <p:spPr>
          <a:xfrm>
            <a:off x="444499" y="502682"/>
            <a:ext cx="2642579" cy="258394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Support Store Svg Png Icon Free Download (#568461) - OnlineWebFonts.COM">
            <a:extLst>
              <a:ext uri="{FF2B5EF4-FFF2-40B4-BE49-F238E27FC236}">
                <a16:creationId xmlns:a16="http://schemas.microsoft.com/office/drawing/2014/main" id="{2B354F4D-505F-C24D-807E-B2220501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8" y="1084308"/>
            <a:ext cx="1689294" cy="15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- Transparent Verified Icon Transparent PNG - 780x584 - Free  Download on NicePNG">
            <a:extLst>
              <a:ext uri="{FF2B5EF4-FFF2-40B4-BE49-F238E27FC236}">
                <a16:creationId xmlns:a16="http://schemas.microsoft.com/office/drawing/2014/main" id="{A6A6ABA7-0BAA-F603-61FD-F1885AD8A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t="7843" r="27965"/>
          <a:stretch/>
        </p:blipFill>
        <p:spPr bwMode="auto">
          <a:xfrm>
            <a:off x="2165396" y="1214956"/>
            <a:ext cx="822485" cy="10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77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72581A9-9AAE-A057-F364-6CF4EED7BE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199313" cy="3600450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06B01B33-B34C-CFCF-35BB-B69C4F1C02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55" y="0"/>
            <a:ext cx="3929576" cy="3600450"/>
          </a:xfrm>
          <a:prstGeom prst="rect">
            <a:avLst/>
          </a:prstGeom>
        </p:spPr>
      </p:pic>
      <p:pic>
        <p:nvPicPr>
          <p:cNvPr id="12" name="Imagen 11" descr="Imagen que contiene contenedor, caja&#10;&#10;Descripción generada automáticamente">
            <a:extLst>
              <a:ext uri="{FF2B5EF4-FFF2-40B4-BE49-F238E27FC236}">
                <a16:creationId xmlns:a16="http://schemas.microsoft.com/office/drawing/2014/main" id="{03A69155-978B-12E7-6C08-E663DD3BA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9" t="11993" r="10786" b="11153"/>
          <a:stretch/>
        </p:blipFill>
        <p:spPr>
          <a:xfrm>
            <a:off x="40528" y="70366"/>
            <a:ext cx="3559127" cy="347281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C991F7B2-5DA5-F71D-B117-CDDEDD1E9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16799" r="12228" b="19248"/>
          <a:stretch/>
        </p:blipFill>
        <p:spPr>
          <a:xfrm>
            <a:off x="889280" y="291511"/>
            <a:ext cx="3559127" cy="31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3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E9D6D26-20E2-AABD-EDC3-CB1A2F09F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b="13907"/>
          <a:stretch/>
        </p:blipFill>
        <p:spPr>
          <a:xfrm flipH="1">
            <a:off x="0" y="0"/>
            <a:ext cx="7199313" cy="36004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BEA31F8-6944-1BEA-E788-A3C0854135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D"/>
              </a:clrFrom>
              <a:clrTo>
                <a:srgbClr val="FAFB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330" y="52447"/>
            <a:ext cx="3441896" cy="354800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94C57A0-866D-85D4-43D6-4862A52EAB58}"/>
              </a:ext>
            </a:extLst>
          </p:cNvPr>
          <p:cNvSpPr/>
          <p:nvPr/>
        </p:nvSpPr>
        <p:spPr>
          <a:xfrm>
            <a:off x="501748" y="112543"/>
            <a:ext cx="3385624" cy="338562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026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651A84B-5A03-A327-FA50-751009049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16830" r="6544"/>
          <a:stretch/>
        </p:blipFill>
        <p:spPr>
          <a:xfrm>
            <a:off x="0" y="-1"/>
            <a:ext cx="7199313" cy="36004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0AF7D9-2876-1BD5-352B-DA4E2E041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AEEF5"/>
              </a:clrFrom>
              <a:clrTo>
                <a:srgbClr val="EAEEF5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638" t="12438" r="32343" b="18144"/>
          <a:stretch/>
        </p:blipFill>
        <p:spPr>
          <a:xfrm>
            <a:off x="0" y="299231"/>
            <a:ext cx="5543081" cy="3301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175B77E-81D9-7D93-FCC1-EF94870AC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56"/>
            <a:ext cx="5543082" cy="3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27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15068</TotalTime>
  <Words>0</Words>
  <Application>Microsoft Office PowerPoint</Application>
  <PresentationFormat>Personalizado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Abraham Avila</dc:creator>
  <cp:lastModifiedBy>Abraham Avila</cp:lastModifiedBy>
  <cp:revision>1</cp:revision>
  <dcterms:created xsi:type="dcterms:W3CDTF">2023-01-26T21:45:47Z</dcterms:created>
  <dcterms:modified xsi:type="dcterms:W3CDTF">2023-02-14T15:40:17Z</dcterms:modified>
</cp:coreProperties>
</file>